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3" r:id="rId4"/>
    <p:sldId id="272" r:id="rId5"/>
    <p:sldId id="277" r:id="rId6"/>
    <p:sldId id="274" r:id="rId7"/>
    <p:sldId id="278" r:id="rId8"/>
    <p:sldId id="279" r:id="rId9"/>
    <p:sldId id="280" r:id="rId10"/>
    <p:sldId id="275" r:id="rId11"/>
    <p:sldId id="27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61" d="100"/>
          <a:sy n="61" d="100"/>
        </p:scale>
        <p:origin x="643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6.794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8.314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0.129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4.894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5.503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1.09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399 3429 6448 0 0,'0'0'297'0'0,"0"0"-9"0"0,1 2-188 0 0,1 2 119 0 0,0 0-1 0 0,1-1 1 0 0,-1 1-1 0 0,1 0 1 0 0,0-1 0 0 0,0 0-1 0 0,0 0 1 0 0,0 0-1 0 0,1 0 1 0 0,-1 0 0 0 0,1-1-1 0 0,0 1 1 0 0,0-1-1 0 0,0 0 1 0 0,1 0-219 0 0,13 8 1165 0 0,-10-6-808 0 0,0-1 0 0 0,0 1-1 0 0,0-2 1 0 0,0 1 0 0 0,0-1 0 0 0,1 0-1 0 0,-1 0 1 0 0,1-1 0 0 0,-1 0 0 0 0,3-1-357 0 0,6 0 494 0 0,0 0 0 0 0,0-2 1 0 0,0 0-1 0 0,10-3-494 0 0,15-5 997 0 0,27-12-997 0 0,-40 10 199 0 0,0-2 0 0 0,-2 0 0 0 0,0-2-1 0 0,4-4-198 0 0,3-1 125 0 0,1-2 4 0 0,-1-2 0 0 0,-1-1 1 0 0,-2-1-1 0 0,0-2 0 0 0,14-18-129 0 0,15-24 354 0 0,47-73-354 0 0,-66 79 40 0 0,-3-1 0 0 0,-2-1 0 0 0,-4-3 0 0 0,12-41-40 0 0,-19 37-165 0 0,-4 0-1 0 0,-4-2 0 0 0,5-45 166 0 0,-12 36-44 0 0,-4-1-1 0 0,-3 0 1 0 0,-4-1 0 0 0,-6-12 44 0 0,3 51 96 0 0,-2 1 0 0 0,-2 0 1 0 0,-3 1-1 0 0,-4-9-96 0 0,4 20 71 0 0,-2 1-1 0 0,-1 1 1 0 0,-2 1 0 0 0,-1 0-1 0 0,-17-23-70 0 0,1 8 0 0 0,-3 3 0 0 0,-38-39 0 0 0,-89-73 0 0 0,65 64 0 0 0,1 0-192 0 0,-4 5 0 0 0,-3 5 0 0 0,-34-16 192 0 0,53 40-118 0 0,20 12 708 0 0,-28-12-590 0 0,85 54 41 0 0,-36-21 494 0 0,-24-7-535 0 0,56 26 71 0 0,0 2 0 0 0,-1-1 0 0 0,0 2-1 0 0,0-1 1 0 0,0 2 0 0 0,0 0 0 0 0,-1 0 0 0 0,1 2-71 0 0,9 0 89 0 0,4 0 33 0 0,0 0 138 0 0,0 0 57 0 0,0 0 16 0 0,0 0-17 0 0,0 2-268 0 0,0 0-1 0 0,0 1 0 0 0,1-1 1 0 0,-1 0-1 0 0,1 1 0 0 0,-1-1 1 0 0,1 0-1 0 0,0 0 0 0 0,-1 0 1 0 0,1 1-1 0 0,1-1 0 0 0,-1 0 1 0 0,0 0-1 0 0,0 0 0 0 0,1-1 1 0 0,-1 1-1 0 0,2 1-47 0 0,-1 0 35 0 0,1 0 0 0 0,0-1 0 0 0,-1 1-1 0 0,1-1 1 0 0,0 0 0 0 0,0 0 0 0 0,0 0 0 0 0,0-1 0 0 0,1 1-1 0 0,-1-1 1 0 0,1 1-35 0 0,10 2 59 0 0,0-1-1 0 0,1-1 1 0 0,0 0 0 0 0,-1-1-1 0 0,1 0 1 0 0,0-1-1 0 0,13-2-58 0 0,9-4 155 0 0,-1-1 0 0 0,19-6-155 0 0,-16 4 13 0 0,-27 8-6 0 0,0-2 0 0 0,0 0 1 0 0,-1 0-1 0 0,1-1 1 0 0,-1-1-1 0 0,1 0 0 0 0,0-1-7 0 0,7-3 0 0 0,5-3 0 0 0,-23 11 0 0 0,0 1 0 0 0,0-1 0 0 0,0 1 0 0 0,0-1 0 0 0,-1 1 0 0 0,1-1 0 0 0,0 0 0 0 0,-1 0 0 0 0,1 1 0 0 0,-1-1 0 0 0,1 0 0 0 0,0 0 0 0 0,-1 0 0 0 0,0 0 0 0 0,1 1 0 0 0,-1-1 0 0 0,0 0 0 0 0,1 0 0 0 0,-1 0 0 0 0,0 0 0 0 0,0-1 0 0 0,3-12-27 0 0,-2 13 23 0 0,-1 0 0 0 0,1 0-1 0 0,-1 0 1 0 0,1-1 0 0 0,-1 1 0 0 0,0 0 0 0 0,0 0-1 0 0,0 0 1 0 0,0-1 0 0 0,0 1 0 0 0,0 0 0 0 0,0 0-1 0 0,0-1 1 0 0,0 1 0 0 0,0 0 0 0 0,-1 0 0 0 0,1-1 4 0 0,-4-5-16 0 0,-1 0 0 0 0,1 1 1 0 0,-1-1-1 0 0,0 1 0 0 0,0 0 1 0 0,-5-3 15 0 0,-12-15-34 0 0,15 15 25 0 0,-1 1 1 0 0,0 0 0 0 0,0 1 0 0 0,-1 0-1 0 0,-6-4 9 0 0,-12-7-52 0 0,-9-2 52 0 0,-22-16-24 0 0,44 27 24 0 0,-1 0 0 0 0,0 0 0 0 0,0 2 0 0 0,-2-1 0 0 0,8 5 0 0 0,0 0 0 0 0,-1 0 0 0 0,1 1 0 0 0,-1 0 0 0 0,0 1 0 0 0,0 0 0 0 0,-8 0 0 0 0,5 1 0 0 0,0 0 0 0 0,0 1 0 0 0,0 1 0 0 0,-3 0 0 0 0,12-1 0 0 0,0 0 0 0 0,0 1 0 0 0,-1-1 0 0 0,1 1 0 0 0,0 0 0 0 0,0 0 0 0 0,1 0 0 0 0,-1 1 0 0 0,0-1 0 0 0,1 1 0 0 0,-1 0 0 0 0,1 0 0 0 0,0 0 0 0 0,-2 2 0 0 0,-1 4 9 0 0,1 0 1 0 0,-1 0-1 0 0,1 0 0 0 0,1 1 0 0 0,0 0 1 0 0,0 0-1 0 0,1 0 0 0 0,0 0 0 0 0,-1 8-9 0 0,-9 30 35 0 0,7-26-33 0 0,1 0 1 0 0,1 0 0 0 0,1 0-1 0 0,1 3-2 0 0,1-11-490 0 0,-1 0 0 0 0,0 0-1 0 0,-1 0 1 0 0,0-1 0 0 0,-1 1 0 0 0,-1-1-1 0 0,-3 8 491 0 0,0-6-7671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3.545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0 241 6448 0 0,'0'0'498'0'0,"0"0"-50"0"0,0 0 1008 0 0,0 0 472 0 0,2 4 96 0 0,2 2-1502 0 0,-1 1 0 0 0,0 0 1 0 0,0 1-1 0 0,-1-1 0 0 0,0 0 0 0 0,0 1 0 0 0,-1-1-522 0 0,7 60 1160 0 0,-4-24-707 0 0,5 27 112 0 0,4 29-170 0 0,-1-15-164 0 0,-6-39-4 0 0,1 0-1 0 0,12 36-226 0 0,37 115 615 0 0,-50-163-601 0 0,-2-23-36 0 0,-2-9-106 0 0,-2-1-83 0 0,0 0-21 0 0,-1-2 217 0 0,1 1-1 0 0,0-1 1 0 0,-1 0-1 0 0,1 0 1 0 0,-1 0-1 0 0,0 1 1 0 0,0-1-1 0 0,0-1 16 0 0,-5-11 143 0 0,3-14 41 0 0,0-1 0 0 0,3-28-184 0 0,-1 23-36 0 0,-3-33 36 0 0,0 11-26 0 0,1 0 1 0 0,4-1 25 0 0,-1 21-3 0 0,2-17-30 0 0,3-1 0 0 0,2 0 33 0 0,-4 33-8 0 0,7-36-109 0 0,10-31 117 0 0,-18 80-1 0 0,5-10 1 0 0,2 9 14 0 0,-8 9-8 0 0,-1 0 1 0 0,0 0-1 0 0,0 0 1 0 0,1 0 0 0 0,-1 0-1 0 0,0 0 1 0 0,0 0-1 0 0,1 0 1 0 0,-1 0-1 0 0,0 0 1 0 0,0 0-1 0 0,1 0 1 0 0,-1 0 0 0 0,0 0-1 0 0,0 1 1 0 0,1-1-1 0 0,-1 0 1 0 0,0 0-1 0 0,0 0 1 0 0,1 0-1 0 0,-1 0 1 0 0,0 1 0 0 0,0-1-1 0 0,0 0 1 0 0,0 0-1 0 0,1 1 1 0 0,-1-1-1 0 0,0 0 1 0 0,0 0-1 0 0,0 0 1 0 0,0 1 0 0 0,0-1-7 0 0,5 9 54 0 0,-4-8-37 0 0,4 14 57 0 0,0 1 0 0 0,0 0 0 0 0,-1 0 0 0 0,-1 0 0 0 0,-1 1 0 0 0,0 5-74 0 0,0-8 37 0 0,8 57 463 0 0,11 38-500 0 0,-10-67 191 0 0,1-1 0 0 0,2 0-1 0 0,6 7-190 0 0,-13-33 71 0 0,0-1 0 0 0,1-1-1 0 0,1 1 1 0 0,1-1 0 0 0,-1-1-1 0 0,2 1 1 0 0,0-2 0 0 0,0 0-1 0 0,1 0 1 0 0,0-1 0 0 0,1 0-1 0 0,5 2-70 0 0,-11-8 17 0 0,0-1 1 0 0,0 0-1 0 0,0 0 0 0 0,0 0 0 0 0,1-1 0 0 0,-1 0 0 0 0,1 0 0 0 0,0-1 0 0 0,4 0-17 0 0,-6 0 10 0 0,1-1 0 0 0,-1 0 0 0 0,1 0 0 0 0,-1-1-1 0 0,1 1 1 0 0,-1-2 0 0 0,0 1 0 0 0,0-1 0 0 0,1 1 0 0 0,-1-2-1 0 0,0 1 1 0 0,2-2-10 0 0,-5 2 0 0 0,3-1 0 0 0,1 0 0 0 0,-1-1 0 0 0,0 0 0 0 0,-1 0 0 0 0,1-1 0 0 0,-1 1 0 0 0,1-1 0 0 0,-2-1 0 0 0,5-4 0 0 0,2-7-19 0 0,-1-1 0 0 0,2-6 19 0 0,5-10-35 0 0,-11 23 29 0 0,-1-1 0 0 0,-1 0 0 0 0,0-1 0 0 0,-1 1-1 0 0,0-1 1 0 0,0-3 6 0 0,3-13-31 0 0,6-17 20 0 0,-4 13 11 0 0,-1 0 0 0 0,-1 0 0 0 0,-1-7 0 0 0,3-29-21 0 0,-4 48 7 0 0,-2-1 0 0 0,0 0-1 0 0,-2-22 15 0 0,-10-68 0 0 0,9 103-5 0 0,0 1 0 0 0,-1-1-1 0 0,0 0 1 0 0,-1 1 0 0 0,1 0-1 0 0,-2 0 1 0 0,1 0 0 0 0,-1 0-1 0 0,0 0 1 0 0,-1 1 0 0 0,0 0-1 0 0,-3-4 6 0 0,6 8 22 0 0,0 1 0 0 0,0 0 0 0 0,0 0 0 0 0,-1 0 0 0 0,1 1 0 0 0,-1-1 0 0 0,1 1 0 0 0,-1-1 0 0 0,0 1 0 0 0,1 0 0 0 0,-1 0 0 0 0,0 0 0 0 0,0 0 0 0 0,0 0 0 0 0,0 1 0 0 0,0-1 0 0 0,0 1 0 0 0,0 0 0 0 0,-1 0-22 0 0,3 0 30 0 0,0 0 0 0 0,0 0 0 0 0,0 1 0 0 0,0-1 1 0 0,0 0-1 0 0,0 1 0 0 0,0-1 0 0 0,0 0 0 0 0,1 1 0 0 0,-1-1 1 0 0,0 1-1 0 0,0 0-30 0 0,-6 3 54 0 0,2-1-64 0 0,1-2-102 0 0,1 1 0 0 0,0-1 0 0 0,-1 1 0 0 0,1 0 0 0 0,0 0 0 0 0,0 0 0 0 0,0 1 0 0 0,1-1 0 0 0,-1 1 0 0 0,0-1 0 0 0,0 3 112 0 0,-4 6-110 0 0,2-1-1 0 0,0 1 0 0 0,-3 9 111 0 0,6-15 52 0 0,0 0 0 0 0,1 0 0 0 0,0 0 0 0 0,0 1 0 0 0,0-1 0 0 0,1 0-1 0 0,0 0 1 0 0,0 1 0 0 0,0-1 0 0 0,1 2-52 0 0,4 26 303 0 0,-2-8-42 0 0,2-1-1 0 0,0 0 1 0 0,3 3-261 0 0,8 17-37 0 0,-3-11-294 0 0,2 14 331 0 0,-5-11 76 0 0,1-1 0 0 0,2 0 0 0 0,2 0 0 0 0,6 9-76 0 0,-19-41 13 0 0,1 3 14 0 0,0 0 1 0 0,0 0 0 0 0,0-1-1 0 0,1 0 1 0 0,0 1-1 0 0,0-1 1 0 0,0-1-1 0 0,1 1 1 0 0,0-1-1 0 0,0 1-27 0 0,-3-3 11 0 0,0 0-1 0 0,1-1 1 0 0,-1 1-1 0 0,0 0 1 0 0,1-1-1 0 0,0 0 1 0 0,-1 1-1 0 0,1-1 1 0 0,0 0-1 0 0,-1 0 1 0 0,1-1-1 0 0,0 1 1 0 0,0-1-1 0 0,0 1 1 0 0,0-1-1 0 0,1 0-10 0 0,0 0 6 0 0,0 1 1 0 0,0-2-1 0 0,0 1 0 0 0,0 0 0 0 0,0-1 1 0 0,0 0-1 0 0,0 1 0 0 0,0-2 0 0 0,-1 1 0 0 0,1 0 1 0 0,0-1-1 0 0,-1 0 0 0 0,1 0 0 0 0,-1 0 1 0 0,0 0-1 0 0,1 0 0 0 0,-1-1 0 0 0,1-1-6 0 0,19-22 0 0 0,-2-1 0 0 0,-1-1 0 0 0,3-9 0 0 0,1-1 0 0 0,-12 22-15 0 0,-7 9-22 0 0,0 0 1 0 0,-1 0-1 0 0,1 0 1 0 0,-1-1-1 0 0,-1 0 0 0 0,1 0 1 0 0,-1 0-1 0 0,1-6 37 0 0,7-28-397 0 0,-6 27 118 0 0,-1 0-1 0 0,0-1 0 0 0,-1-3 280 0 0,7-58-1545 0 0,-9 69 1275 0 0,-1-1-1 0 0,0 1 1 0 0,-1 0-1 0 0,-1-7 271 0 0,-1-16-645 0 0,-1-58-1539 0 0,4 82 2027 0 0,-1 1 0 0 0,0 0 0 0 0,0 0 0 0 0,0-1 0 0 0,-1-1 157 0 0,-3-11-317 0 0,5 14 223 0 0,-2-15-283 0 0,2 16 353 0 0,0 3 26 0 0,0 0-1 0 0,-1-1 1 0 0,1 1-1 0 0,0 0 1 0 0,-1 0-1 0 0,1-1 1 0 0,-1 1-1 0 0,1 0 1 0 0,-1 0-1 0 0,0-1 1 0 0,0 1 0 0 0,1 0-1 0 0,-1 0 1 0 0,0 0-2 0 0,0-1 217 0 0,1 2 112 0 0,0 0 30 0 0,0 12 614 0 0,1 4-420 0 0,1 1 1 0 0,0-1-1 0 0,1 1 0 0 0,2-1-553 0 0,4 27 803 0 0,1 3-133 0 0,2-1 0 0 0,2-1-1 0 0,6 9-669 0 0,-9-30 179 0 0,1 0-1 0 0,0-1 1 0 0,2 0-1 0 0,1-1 1 0 0,3 3-179 0 0,-7-9 105 0 0,17 17 59 0 0,-19-23-119 0 0,-6-6-37 0 0,1 0 0 0 0,0-1 0 0 0,0 1 0 0 0,0-1 0 0 0,0 1 0 0 0,0-1 0 0 0,0 0 0 0 0,0-1 0 0 0,1 1 0 0 0,-1-1 0 0 0,1 0 0 0 0,-1 0 0 0 0,1 0 0 0 0,1-1-8 0 0,2 1 9 0 0,0 0 0 0 0,1-1 1 0 0,-1 0-1 0 0,0-1 1 0 0,1 0-1 0 0,-1 0 0 0 0,4-1-9 0 0,-9 0 0 0 0,1 1 0 0 0,0-1 0 0 0,-1 0 0 0 0,1 0 0 0 0,-1 0 0 0 0,1-1 0 0 0,-1 1 0 0 0,0-1 0 0 0,2-2 0 0 0,2-2 0 0 0,-1 0 0 0 0,0 0 0 0 0,4-7 0 0 0,-7 9 0 0 0,0 0-1 0 0,-1 0 1 0 0,0 0-1 0 0,0-1 1 0 0,0 1-1 0 0,0-1 1 0 0,-1 0-1 0 0,0 1 1 0 0,-1-1-1 0 0,1 0 1 0 0,-1 0-1 0 0,0 1 1 0 0,0-1-1 0 0,-1 0 1 0 0,-1-11-19 0 0,0 0 0 0 0,-2 0 0 0 0,0 1-1 0 0,-2-4 20 0 0,0 2-104 0 0,-2 1-1 0 0,0 0 1 0 0,-1 0-1 0 0,-9-13 105 0 0,6 10-26 0 0,0 0 1 0 0,-7-19 25 0 0,17 31 57 0 0,2 7-45 0 0,0 0 0 0 0,0 0 1 0 0,0 0-1 0 0,-1 0 0 0 0,1 0 0 0 0,0 0 1 0 0,-1 0-1 0 0,1 0 0 0 0,-1 1 0 0 0,1-1 0 0 0,-1 0 1 0 0,1 0-1 0 0,-1 0 0 0 0,1 1 0 0 0,-1-1 1 0 0,0 0-1 0 0,1 1 0 0 0,-1-1 0 0 0,0 0-12 0 0,19 41 131 0 0,16 14-280 0 0,2-3-1 0 0,8 6 150 0 0,-13-16 10 0 0,-14-18 24 0 0,16 16-34 0 0,-27-32 3 0 0,1 0 0 0 0,0-1 0 0 0,1 0-1 0 0,-1 0 1 0 0,1-1 0 0 0,1 0 0 0 0,1 1-3 0 0,-4-3-2 0 0,0-1-1 0 0,1 0 0 0 0,-1 0 1 0 0,1-1-1 0 0,-1 0 1 0 0,1 0-1 0 0,-1 0 0 0 0,1-1 1 0 0,0 0-1 0 0,0 0 1 0 0,-1-1-1 0 0,1 1 0 0 0,-1-2 1 0 0,1 1-1 0 0,-1-1 1 0 0,1 0-1 0 0,-1 0 0 0 0,0-1 1 0 0,0 1-1 0 0,0-1 1 0 0,0-1-1 0 0,0 1 0 0 0,3-4 3 0 0,6-5-22 0 0,0-1 1 0 0,0 0-1 0 0,-2-1 0 0 0,1-1 0 0 0,-2 0 0 0 0,3-5 22 0 0,-9 12-9 0 0,-1-1-1 0 0,0 0 1 0 0,0 0 0 0 0,-1-1-1 0 0,0 0 1 0 0,-1 1-1 0 0,0-1 1 0 0,0 0 0 0 0,-1 0-1 0 0,-1-1 1 0 0,1 1-1 0 0,-1-8 10 0 0,-2-8-376 0 0,0 0-1 0 0,-2 1 0 0 0,-1-1 0 0 0,-1 1 0 0 0,-5-15 377 0 0,1 11-996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4.01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1 497 1840 0 0,'9'0'63'0'0,"54"-2"-15"0"0,-56 1 27 0 0,0 0-1 0 0,0 0 1 0 0,-1 0 0 0 0,1-1 0 0 0,0 0 0 0 0,-1-1-1 0 0,0 1 1 0 0,1-2-75 0 0,14-6 3332 0 0,0 0 0 0 0,0 2 0 0 0,1 0 0 0 0,8 0-3332 0 0,14-6 2130 0 0,-30 9-1852 0 0,15-4 831 0 0,16-9-1109 0 0,-34 13 39 0 0,-1-1 0 0 0,0 0 0 0 0,0 0 0 0 0,0-1 0 0 0,7-7-39 0 0,6-8 11 0 0,0-2 1 0 0,-2 0-1 0 0,0-2-11 0 0,-10 10 160 0 0,0 0-1 0 0,-2-1 0 0 0,7-15-159 0 0,3-6-32 0 0,-17 35 9 0 0,0-1 0 0 0,-1 0 0 0 0,0-1 0 0 0,1 1 0 0 0,-1 0 0 0 0,0 0 0 0 0,-1-1 0 0 0,1 1 1 0 0,-1 0-1 0 0,0-1 0 0 0,0 1 0 0 0,0 0 0 0 0,-1-1 0 0 0,1 1 23 0 0,-1 1-11 0 0,1 1 1 0 0,-1-1-1 0 0,0 1 1 0 0,0-1-1 0 0,0 1 0 0 0,0-1 1 0 0,0 1-1 0 0,0-1 0 0 0,0 1 1 0 0,-1 0-1 0 0,1 0 0 0 0,-1 0 1 0 0,0 0-1 0 0,0 0 1 0 0,0 0-1 0 0,0 0 0 0 0,0 1 1 0 0,0-1-1 0 0,0 1 0 0 0,0-1 1 0 0,-1 1-1 0 0,1 0 0 0 0,-1 0 11 0 0,-8-3 5 0 0,1 0-1 0 0,-1 2 0 0 0,0-1 1 0 0,0 1-1 0 0,-1 1 0 0 0,-6 0-4 0 0,12 1 0 0 0,-1 0 0 0 0,1 0 0 0 0,-1 1 0 0 0,1 0 0 0 0,0 0 0 0 0,0 1 0 0 0,-1 0 0 0 0,1 0 0 0 0,0 0 0 0 0,0 1 0 0 0,1 0 0 0 0,-3 1 0 0 0,-19 12-7 0 0,10-6-30 0 0,-16 11 37 0 0,29-18-3 0 0,0 0-1 0 0,0 1 0 0 0,0 0 0 0 0,0 0 0 0 0,0 0 1 0 0,1 0-1 0 0,-1 1 0 0 0,1-1 0 0 0,0 2 4 0 0,2-3 10 0 0,-7 11 46 0 0,0 0 0 0 0,2 1 0 0 0,0 1 0 0 0,0-1 0 0 0,1 1 0 0 0,0 5-56 0 0,2 7 207 0 0,1 0 0 0 0,1 0 1 0 0,2 0-1 0 0,0 0 0 0 0,2 0 0 0 0,1 0 1 0 0,1-1-1 0 0,2 1 0 0 0,0-1 0 0 0,2-1 1 0 0,1 1-1 0 0,1-2 0 0 0,9 15-207 0 0,-17-36 20 0 0,-1 0 0 0 0,1 0-1 0 0,0 0 1 0 0,0 0 0 0 0,1-1 0 0 0,-1 1-1 0 0,1-1 1 0 0,0 0 0 0 0,0 0-1 0 0,0 0 1 0 0,2 1-20 0 0,10 7 70 0 0,-9-7-50 0 0,0 0 0 0 0,0-1 0 0 0,0 0 0 0 0,0 0 0 0 0,0 0 0 0 0,0-1 0 0 0,1 0 0 0 0,-1 0-1 0 0,9 0-19 0 0,-6 0 34 0 0,-2-2-31 0 0,0 1 0 0 0,-1-1 0 0 0,1 0 1 0 0,0 0-1 0 0,-1-1 0 0 0,3-1-3 0 0,11 0-3 0 0,-9 0 71 0 0,1 0 0 0 0,-1 0-1 0 0,0-1 1 0 0,11-4-68 0 0,-15 3-68 0 0,0 1-1 0 0,0-2 1 0 0,0 1 0 0 0,-1-1-1 0 0,3-2 69 0 0,7-5-1090 0 0,4-3-825 0 0,-8-3-105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4.37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123 1 5984 0 0,'0'0'273'0'0,"0"0"-5"0"0,0 0 175 0 0,0 0 1369 0 0,0 0 620 0 0,0 1 120 0 0,-3 23 940 0 0,-11 18-2501 0 0,8-26-481 0 0,-7 22-19 0 0,3-9-153 0 0,1 0 0 0 0,1 1 0 0 0,0 8-338 0 0,-9 45 409 0 0,8-42 330 0 0,-3 30-739 0 0,11-61-10 0 0,-6 65-829 0 0,2 24 839 0 0,5-96-914 0 0,0-3-292 0 0,0 0-1014 0 0,0 0-3825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6.47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0 952 5528 0 0,'0'0'422'0'0,"2"1"-58"0"0,6 4 665 0 0,-5-4-626 0 0,-1 0 0 0 0,1 0 0 0 0,-1 1 0 0 0,1 0 0 0 0,-1-1 0 0 0,0 1 1 0 0,0 0-1 0 0,2 1-403 0 0,-1 2 433 0 0,8 7 421 0 0,0 1 0 0 0,-1 0 0 0 0,-1 1-1 0 0,-1 0 1 0 0,7 13-854 0 0,-6-9 456 0 0,0-1 0 0 0,1 0 0 0 0,4 4-456 0 0,15 24 620 0 0,-22-31-510 0 0,1-1 0 0 0,1 0-1 0 0,0 0 1 0 0,1-1 0 0 0,0-1-1 0 0,1 1 1 0 0,0-2 0 0 0,1 1-1 0 0,0-1 1 0 0,0-1 0 0 0,1-1-1 0 0,1 0 1 0 0,-1 0 0 0 0,1-1-1 0 0,3 0-109 0 0,3 1 47 0 0,-8-3-22 0 0,1 0 0 0 0,0-1 0 0 0,0-1 0 0 0,10 2-25 0 0,-1-2 17 0 0,-11-1-7 0 0,0 0 1 0 0,1-1 0 0 0,-1-1 0 0 0,0 0 0 0 0,0 0 0 0 0,1-1 0 0 0,4-1-11 0 0,-8 0 0 0 0,0 0 0 0 0,0 0 0 0 0,0 0 0 0 0,-1-1 0 0 0,1 0 0 0 0,-1-1 0 0 0,0 1 0 0 0,0-2 0 0 0,0 1 0 0 0,6-5 0 0 0,-2-1 0 0 0,-9 9 0 0 0,1 0 0 0 0,-1 0 0 0 0,0-1 0 0 0,-1 1 0 0 0,1-1 0 0 0,0 0 0 0 0,0 0 0 0 0,-1 1 0 0 0,1-1 0 0 0,-1 0 0 0 0,0 0 0 0 0,1 0 0 0 0,-1-1 0 0 0,0 1 0 0 0,0-1 0 0 0,3-12 0 0 0,0 1 0 0 0,1 1 0 0 0,1-1 0 0 0,0 0 0 0 0,3-4 0 0 0,-9 17 0 0 0,1 1 0 0 0,-1 0 0 0 0,0-1 0 0 0,0 1 0 0 0,0 0 0 0 0,0-1 0 0 0,0 1 0 0 0,1 0 0 0 0,-1 0 0 0 0,0-1 0 0 0,0 1 0 0 0,1 0 0 0 0,-1 0 0 0 0,0-1 0 0 0,0 1 0 0 0,1 0 0 0 0,-1 0 0 0 0,0 0 0 0 0,1-1 0 0 0,-1 1 0 0 0,0 0 0 0 0,0 0 0 0 0,1 0 0 0 0,-1 0 0 0 0,0 0 0 0 0,1 0 0 0 0,0 1 0 0 0,0 0 0 0 0,0-1 0 0 0,0 1 0 0 0,0 0 0 0 0,0 0 0 0 0,0 1 0 0 0,-1-1 0 0 0,1 0 0 0 0,0 0 0 0 0,-1 0 0 0 0,1 1 0 0 0,0-1 0 0 0,-1 0 0 0 0,0 0 0 0 0,1 1 0 0 0,4 10 0 0 0,6 5-1 0 0,-5-7 32 0 0,0 1-1 0 0,0 0 1 0 0,2 9-31 0 0,10 30 106 0 0,0 1-68 0 0,2 0-38 0 0,0-1 283 0 0,-3 1 0 0 0,7 37-283 0 0,-19-66 15 0 0,-2-6-58 0 0,-2-13 20 0 0,-1 1-1 0 0,1-1 1 0 0,-1 0-1 0 0,1 0 1 0 0,0 0-1 0 0,0 0 0 0 0,1 1 24 0 0,-1-2-129 0 0,-1-2 38 0 0,0 0 170 0 0,0 0 22 0 0,-3-1-37 0 0,-1 0-75 0 0,-1-1-1 0 0,1 0 1 0 0,0-1-1 0 0,-1 1 0 0 0,1-1 1 0 0,0 0-1 0 0,1 0 0 0 0,-1 0 1 0 0,0 0-1 0 0,-1-3 12 0 0,-35-40-137 0 0,36 40 134 0 0,-14-18 3 0 0,2-1 0 0 0,0 0 0 0 0,1-1 0 0 0,-8-22 0 0 0,-37-113 0 0 0,58 157 0 0 0,-22-62 34 0 0,-18-57 144 0 0,34 93-119 0 0,0 0 0 0 0,2 0 1 0 0,1-5-60 0 0,4 30 63 0 0,1 0 0 0 0,-1 0 1 0 0,1 0-1 0 0,0-1 0 0 0,0 1 1 0 0,1 0-1 0 0,-1 0 0 0 0,1 0 1 0 0,0 1-1 0 0,1-1 0 0 0,-1 0 1 0 0,1 0-1 0 0,0 0 0 0 0,0 1 1 0 0,0-1-1 0 0,1 1 0 0 0,0 0 1 0 0,-1 0-1 0 0,2 0 0 0 0,-1 0-63 0 0,0 0 55 0 0,9-8 241 0 0,1 1 0 0 0,3-2-296 0 0,-13 10 61 0 0,1 0 0 0 0,0 1 0 0 0,0-1 0 0 0,0 1 0 0 0,0 0 0 0 0,0 0-1 0 0,1 1 1 0 0,-1-1 0 0 0,0 1 0 0 0,5-1-61 0 0,-8 2 19 0 0,8-1 96 0 0,-1 0 0 0 0,0 1 0 0 0,1-1 0 0 0,3 2-115 0 0,-9-1 22 0 0,0 1-1 0 0,-1-1 0 0 0,1 1 1 0 0,0 0-1 0 0,0 0 1 0 0,-1 0-1 0 0,1 0 0 0 0,0 0 1 0 0,-1 1-1 0 0,0-1 1 0 0,1 1-1 0 0,-1 0 0 0 0,0-1 1 0 0,1 1-1 0 0,0 2-21 0 0,1 0 16 0 0,-1 0 0 0 0,0 0 0 0 0,0 0 0 0 0,0 0 0 0 0,-1 1 0 0 0,1-1 0 0 0,-1 1 0 0 0,0 0 0 0 0,-1 0 0 0 0,1-1 0 0 0,-1 1 0 0 0,0 0 0 0 0,0 0 0 0 0,0 0 0 0 0,-1 1 0 0 0,1-1 0 0 0,-1 0 0 0 0,-1 5-16 0 0,0 2 0 0 0,0 1 0 0 0,-1 0 0 0 0,0-1 0 0 0,-1 1 0 0 0,-4 11 0 0 0,6-20 0 0 0,-13 33 0 0 0,1 5 0 0 0,9-31-16 0 0,0 0 1 0 0,-5 10 15 0 0,-7 16-49 0 0,14-33 45 0 0,-3 12 1 0 0,0 0 0 0 0,1 0 0 0 0,0 0 0 0 0,1 4 3 0 0,3-19-3 0 0,0 1 0 0 0,0 0-1 0 0,-1 0 1 0 0,1 0 0 0 0,-1 0-1 0 0,0 0 1 0 0,1 0 0 0 0,-1 0-1 0 0,0-1 1 0 0,0 1 0 0 0,0 0-1 0 0,0-1 1 0 0,-1 1 0 0 0,1-1-1 0 0,0 1 1 0 0,-1 0 3 0 0,-1 0-11 0 0,0 7 11 0 0,1-2 0 0 0,-1-1-10 0 0,4-16-44 0 0,2 4 54 0 0,0 0 0 0 0,0 1 0 0 0,0 0 0 0 0,1-1 0 0 0,0 1 0 0 0,0 0 0 0 0,0 1 0 0 0,1-1 0 0 0,4-3 0 0 0,13-14 0 0 0,-15 16 0 0 0,-1-1 0 0 0,1 1 0 0 0,2-2 0 0 0,7-3 0 0 0,0-2 0 0 0,-1 0 0 0 0,-1-1 0 0 0,0 0 0 0 0,-1-1 0 0 0,-1-1 0 0 0,8-11 0 0 0,19-34 0 0 0,-14 25 0 0 0,-3-2 0 0 0,13-28 0 0 0,-15 26 0 0 0,-11 22 0 0 0,0-1 0 0 0,-2 1 0 0 0,5-15 0 0 0,-2 2 0 0 0,-7 22 0 0 0,0 0 0 0 0,0 0 0 0 0,-1 0 0 0 0,0-1 0 0 0,0 1 0 0 0,-1-8 0 0 0,-1 14 0 0 0,0-6-8 0 0,0 1 1 0 0,-1 0-1 0 0,1 0 0 0 0,-2-2 8 0 0,2 8-2 0 0,-1 0 0 0 0,1 0-1 0 0,-1 1 1 0 0,0-1-1 0 0,1 0 1 0 0,-1 0-1 0 0,0 1 1 0 0,0-1-1 0 0,0 0 1 0 0,0 1 0 0 0,-1-1-1 0 0,1 1 1 0 0,0-1-1 0 0,-1 1 1 0 0,1 0-1 0 0,-1-1 1 0 0,1 1-1 0 0,-1 0 1 0 0,-1-1 2 0 0,1 1-11 0 0,0 0 0 0 0,0 0 0 0 0,0 0 0 0 0,0 0 1 0 0,0 1-1 0 0,-1-1 0 0 0,1 0 0 0 0,0 1 0 0 0,-1 0 0 0 0,-1-1 11 0 0,2 2-3 0 0,1-1 1 0 0,-1 1-1 0 0,0-1 0 0 0,0 1 1 0 0,0 0-1 0 0,1-1 0 0 0,-1 1 1 0 0,0 0-1 0 0,1 0 0 0 0,-1 1 0 0 0,1-1 1 0 0,-1 0-1 0 0,0 1 3 0 0,-6 5-5 0 0,1 1 0 0 0,0 0 1 0 0,0 0-1 0 0,0 0 0 0 0,1 1 0 0 0,0 0 0 0 0,1 0 0 0 0,0 1 1 0 0,-2 5 4 0 0,2-1-4 0 0,-1 0 0 0 0,2 1 0 0 0,0-1 0 0 0,1 1 0 0 0,0 0 0 0 0,0 9 4 0 0,3-2 83 0 0,2 1 0 0 0,0 0 0 0 0,1 0-1 0 0,1-1 1 0 0,4 10-83 0 0,-2 0 52 0 0,-3-21-87 0 0,0 0 0 0 0,0 0 1 0 0,1 0-1 0 0,0-1 1 0 0,1 1-1 0 0,4 6 35 0 0,-6-11-19 0 0,1-1 0 0 0,0 0 1 0 0,0 0-1 0 0,0 0 0 0 0,0-1 0 0 0,1 1 0 0 0,-1-1 1 0 0,1 0-1 0 0,0 0 0 0 0,1-1 0 0 0,-1 0 0 0 0,6 3 19 0 0,-5-3-4 0 0,0 0 0 0 0,0-1 0 0 0,1 0 0 0 0,-1 0 0 0 0,0 0 0 0 0,1-1 0 0 0,-1 0-1 0 0,1 0 1 0 0,0 0 0 0 0,-1-1 0 0 0,1 0 0 0 0,-1-1 0 0 0,4 0 4 0 0,17-4-67 0 0,0-2 1 0 0,7-4 66 0 0,-27 9-12 0 0,0-1 0 0 0,1 0 0 0 0,-1-1 1 0 0,-1 0-1 0 0,1 0 0 0 0,0 0 1 0 0,-1-1-1 0 0,0 0 0 0 0,0 0 0 0 0,1-2 12 0 0,10-12-12 0 0,-1-1-1 0 0,-1-1 1 0 0,0 0 12 0 0,-10 12-6 0 0,0 1 0 0 0,-1-1 0 0 0,0 1 0 0 0,0-1 0 0 0,-1-1 0 0 0,0 1 0 0 0,-1 0 1 0 0,0-1-1 0 0,1-5 6 0 0,-3 13-4 0 0,1-10 25 0 0,0 1 1 0 0,1-1-1 0 0,0 0 1 0 0,1 1-1 0 0,0-1 1 0 0,1 0-22 0 0,-2 5 111 0 0,1 0 0 0 0,-2-1 0 0 0,1 1 0 0 0,-1-1 0 0 0,1-6-111 0 0,1-12 162 0 0,0 8-162 0 0,0 1 0 0 0,-1-1 0 0 0,-1-3 0 0 0,-1 21-1 0 0,0-1 0 0 0,0 0 0 0 0,0 1 0 0 0,0-1 0 0 0,0 0 0 0 0,0 1 0 0 0,0-1 0 0 0,0 1 0 0 0,0-1 0 0 0,0 0 0 0 0,1 1 0 0 0,-1-1 0 0 0,0 0 0 0 0,0 1 0 0 0,1-1 0 0 0,-1 1 0 0 0,0-1 0 0 0,1 1-1 0 0,-1-1 1 0 0,0 1 0 0 0,1-1 0 0 0,-1 1 0 0 0,1-1 1 0 0,0 0-133 0 0,-1-2-196 0 0,0 3 324 0 0,0 0 0 0 0,0 0 0 0 0,0 0 1 0 0,0 0-1 0 0,0 0 0 0 0,0 0 0 0 0,0 0 1 0 0,0 0-1 0 0,0 0 0 0 0,0 0 0 0 0,0 0 0 0 0,0 0 1 0 0,0 0-1 0 0,0 0 0 0 0,0 0 0 0 0,1 0 1 0 0,-1 0-1 0 0,0 0 0 0 0,0 0 0 0 0,0 0 1 0 0,0 0-1 0 0,0 0 0 0 0,0 0 0 0 0,0 0 1 0 0,0 0-1 0 0,0 0 0 0 0,0 0 0 0 0,0 0 1 0 0,0 0-1 0 0,0 0 0 0 0,0 0 0 0 0,0 0 0 0 0,0 0 1 0 0,0 0-1 0 0,0 0 0 0 0,0 0 0 0 0,1 0 1 0 0,-1 0-1 0 0,0 0 0 0 0,0 0 0 0 0,0 0 1 0 0,0 0-1 0 0,0 0 0 0 0,0 0 0 0 0,0 0 1 0 0,0 0-1 0 0,0 0 0 0 0,0 0 0 0 0,0 0 1 0 0,0 0-1 0 0,0-1 0 0 0,0 1 0 0 0,0 0 0 0 0,0 0 1 0 0,0 0-1 0 0,0 0 0 0 0,0 0 0 0 0,0 0 1 0 0,0 0-1 0 0,0 0 0 0 0,0 0 0 0 0,0 0 1 0 0,0 0 4 0 0,3 4 54 0 0,0 1 1 0 0,0-1 0 0 0,-1 1-1 0 0,1 0 1 0 0,-1 0 0 0 0,-1 0-1 0 0,1 0 1 0 0,0 1-1 0 0,-1-1 1 0 0,0 0 0 0 0,0 2-55 0 0,6 24 193 0 0,20 63-193 0 0,-24-85 0 0 0,-1 1 0 0 0,-1-1 0 0 0,0 0 0 0 0,0 4 0 0 0,0-4 0 0 0,0 0 0 0 0,1 1 0 0 0,0-1 0 0 0,2 7 0 0 0,6 17 0 0 0,-6-26 0 0 0,-3-7 0 0 0,-1-6 0 0 0,0 6 0 0 0,-5-18 0 0 0,1 8 0 0 0,1-1 0 0 0,0 0 0 0 0,1 0 0 0 0,0 0 0 0 0,1 0 0 0 0,0-5 0 0 0,1 7 0 0 0,0-15 0 0 0,-1 1 0 0 0,-3-23 0 0 0,2 34 0 0 0,1 0 0 0 0,1-8 0 0 0,-2-10 0 0 0,2 26 1 0 0,0 1 1 0 0,0-1-1 0 0,0 0 0 0 0,0 1 0 0 0,2-4-1 0 0,0-13-31 0 0,-2 14-72 0 0,1 1-1 0 0,0-1 1 0 0,0 0 0 0 0,2-3 103 0 0,-2 3-63 0 0,1 1 0 0 0,-1 0 0 0 0,0-1 0 0 0,0-2 63 0 0,-1 7 23 0 0,0 0 0 0 0,0 1 1 0 0,1-1-1 0 0,-1 1 0 0 0,0-1 1 0 0,1 0-1 0 0,-1 1 1 0 0,0-1-1 0 0,1 1 0 0 0,-1-1 1 0 0,1 1-1 0 0,-1-1 0 0 0,1 1 1 0 0,-1-1-1 0 0,1 1 1 0 0,-1 0-1 0 0,1-1 0 0 0,-1 1 1 0 0,1-1-24 0 0,0 1 17 0 0,0-1 1 0 0,0 0-1 0 0,0 0 1 0 0,0 1 0 0 0,-1-1-1 0 0,1 0 1 0 0,0 1-1 0 0,0-1 1 0 0,0 1 0 0 0,0-1-1 0 0,1 1 1 0 0,-1-1-18 0 0,4-1 27 0 0,23-12-24 0 0,-24 13-26 0 0,4-1-116 0 0,-7 1 116 0 0,0 1 0 0 0,1-1 0 0 0,-1 1 0 0 0,0 0 0 0 0,0-1 0 0 0,1 1 0 0 0,-1 0 0 0 0,1 0 0 0 0,-1 0 0 0 0,1 0 23 0 0,-1 0-9 0 0,0 0 35 0 0,0 1 1 0 0,0-1 0 0 0,1 0-1 0 0,-1 1 1 0 0,0-1 0 0 0,1 1-1 0 0,-1-1 1 0 0,0 1 0 0 0,0-1-1 0 0,0 1 1 0 0,0 0 0 0 0,1 0-27 0 0,3 2 33 0 0,2 1-111 0 0,0 0-1 0 0,-1 0 1 0 0,6 4 78 0 0,-11-6-22 0 0,1-1 0 0 0,0 1 0 0 0,-1-1-1 0 0,1 1 1 0 0,-1 0 0 0 0,1 0 0 0 0,-1-1 0 0 0,0 1 0 0 0,0 0 0 0 0,0 0 0 0 0,0 0 0 0 0,0 1 0 0 0,0-1-1 0 0,-1 0 1 0 0,1 0 22 0 0,1 10 31 0 0,7 30 374 0 0,-6-29-366 0 0,0 0-1 0 0,-1-1 0 0 0,-1 1 1 0 0,0 0-1 0 0,-1 11-38 0 0,7 34 0 0 0,-8-52 0 0 0,3 2 0 0 0,2 7 0 0 0,-4-14 0 0 0,0-1 0 0 0,0 1 0 0 0,0-1 0 0 0,0 0 0 0 0,0 1 0 0 0,0-1 0 0 0,0 0 0 0 0,0 1 0 0 0,1-1 0 0 0,-1 0 0 0 0,0 1 0 0 0,0-1 0 0 0,0 0 0 0 0,1 1 0 0 0,-1-1 0 0 0,0 0 0 0 0,0 1 0 0 0,1-1 0 0 0,-1 0 0 0 0,0 0 0 0 0,0 1 0 0 0,1-1 0 0 0,-1 0 0 0 0,0 0 0 0 0,1 0 0 0 0,-1 1 0 0 0,1-1 0 0 0,-1 0 0 0 0,0 0 0 0 0,1 0 0 0 0,-1 0 0 0 0,0 0 0 0 0,1 0 0 0 0,-1 0 0 0 0,1 0 0 0 0,-1 0 0 0 0,0 0 0 0 0,1 0 0 0 0,-1 0 0 0 0,0 0 0 0 0,1 0 0 0 0,-1 0 0 0 0,1 0 0 0 0,-1-1 0 0 0,0 1 0 0 0,1 0 0 0 0,-1 0 0 0 0,0 0 0 0 0,1 0 0 0 0,-1-1 0 0 0,0 1 0 0 0,1 0 0 0 0,-1 0 0 0 0,0-1 0 0 0,0 1 0 0 0,1-1 0 0 0,1 1-3 0 0,-1-1 0 0 0,1 0 0 0 0,-1 0 0 0 0,1 0 0 0 0,-1 0 0 0 0,0 0 0 0 0,1 0-1 0 0,-1 0 1 0 0,0-1 0 0 0,0 1 0 0 0,0 0 0 0 0,0-1 0 0 0,0 1 0 0 0,0-1 3 0 0,11-24-143 0 0,-3 6-64 0 0,-5 11-2 0 0,-1 0 0 0 0,0 1 0 0 0,0-2 0 0 0,-1 1 0 0 0,0 0 0 0 0,-1 0 0 0 0,0-5 209 0 0,1-2-120 0 0,-1 10 120 0 0,-1-1 0 0 0,0 1 0 0 0,0 0 0 0 0,-1-1 0 0 0,0 1 0 0 0,0-1 0 0 0,-2-22 0 0 0,2-13 0 0 0,-1 0 0 0 0,-2 1 0 0 0,-5-15 0 0 0,0 17 157 0 0,-11-27-157 0 0,-1-1 83 0 0,0-6-257 0 0,21 60 976 0 0,3 18-784 0 0,-1 0-1 0 0,1 0 0 0 0,0-1 1 0 0,1 1-1 0 0,-1-1 1 0 0,1 1-1 0 0,0-1 0 0 0,2 2-17 0 0,10 11 49 0 0,-13-14-29 0 0,-1-1 0 0 0,1 1 0 0 0,-1-1-1 0 0,1 0 1 0 0,0 0 0 0 0,-1 0 0 0 0,1 0-1 0 0,0 0 1 0 0,1-1 0 0 0,-1 1 0 0 0,0-1-1 0 0,1 1-19 0 0,3-1 82 0 0,-1 1 0 0 0,1-1 0 0 0,-1 0 0 0 0,1-1-1 0 0,-1 0 1 0 0,1 0-82 0 0,0 1-12 0 0,0-1-1 0 0,-1-1 1 0 0,1 1-1 0 0,0-1 1 0 0,-1 0-1 0 0,1-1 1 0 0,-1 1-1 0 0,1-1 1 0 0,-1-1-1 0 0,0 1 1 0 0,4-3 12 0 0,23-13 33 0 0,0-2 1 0 0,17-14-34 0 0,-16 8 160 0 0,17-19-160 0 0,-38 31 32 0 0,0 1-1 0 0,-1-2 1 0 0,0 1-1 0 0,8-17-31 0 0,-17 28 2 0 0,-2 3-3 0 0,-1-1 0 0 0,1 0 0 0 0,0 1 0 0 0,-1-1 0 0 0,1 0 0 0 0,-1 0-1 0 0,1 0 1 0 0,-1 1 0 0 0,1-1 0 0 0,-1 0 0 0 0,0 0 0 0 0,1 0 0 0 0,-1 0 0 0 0,0 0-1 0 0,0 0 1 0 0,1 0 1 0 0,-4 0-85 0 0,-8 1 90 0 0,0 0 0 0 0,-1 1 1 0 0,1 1-1 0 0,0 0 0 0 0,1 0 0 0 0,-1 1 1 0 0,0 1-1 0 0,1-1 0 0 0,0 2 0 0 0,-1-1 0 0 0,2 2 1 0 0,-3 1-6 0 0,-9 6 32 0 0,-14 12-32 0 0,29-20-23 0 0,0 1 0 0 0,0 0-1 0 0,0 0 1 0 0,1 0 0 0 0,-1 1-1 0 0,1 0 1 0 0,1 0 23 0 0,-4 6-94 0 0,2-1 0 0 0,-1 1-1 0 0,2 0 1 0 0,0 1 0 0 0,0-1 0 0 0,1 2 94 0 0,-1 6 36 0 0,-1 2 121 0 0,1 2 1 0 0,1-1 0 0 0,1 1-1 0 0,0 8-157 0 0,3-19 13 0 0,0 18 3 0 0,1-1 0 0 0,3 9-16 0 0,-3-30-1 0 0,1 0 0 0 0,0 0 0 0 0,1-1 0 0 0,0 0 0 0 0,0 1 0 0 0,1-1 0 0 0,0 0 0 0 0,1-1 0 0 0,2 4 1 0 0,-3-7 0 0 0,0 2 0 0 0,0 0 0 0 0,1 0 0 0 0,-1-1 0 0 0,2 1 0 0 0,-1-1 0 0 0,1-1 0 0 0,0 1 0 0 0,0-1 0 0 0,0 0 0 0 0,1 0 0 0 0,2 1 0 0 0,3-1-31 0 0,0 1 0 0 0,0-2 0 0 0,0 0-1 0 0,1 0 1 0 0,-1-1 0 0 0,1 0 0 0 0,10 0 31 0 0,7 1-165 0 0,-24-2 159 0 0,0-1 0 0 0,1 0 1 0 0,-1-1-1 0 0,0 1 1 0 0,0-1-1 0 0,6-1 6 0 0,-11 1 2 0 0,18-2 121 0 0,-1-1 0 0 0,1-1-123 0 0,-13 2 23 0 0,0 0 1 0 0,0 0-1 0 0,-1 0 0 0 0,1-1 0 0 0,0 0 0 0 0,-1 0 0 0 0,0 0 0 0 0,2-1-23 0 0,-2-1 0 0 0,0 0 0 0 0,0-1 0 0 0,0 1 0 0 0,0-1 0 0 0,-1 0 0 0 0,3-4 0 0 0,-3 4 0 0 0,1-1 0 0 0,-1 1 0 0 0,1 0 0 0 0,0 1 0 0 0,1-1 0 0 0,-5 5 0 0 0,0 0 0 0 0,-1 0 0 0 0,1 0 0 0 0,0 1 0 0 0,0-1 0 0 0,0 0 0 0 0,0 1 0 0 0,0-1 0 0 0,0 0 0 0 0,0 1 0 0 0,0-1 0 0 0,0 1 0 0 0,0 0 0 0 0,1-1 0 0 0,2 0 0 0 0,6-2 0 0 0,-8 3 0 0 0,0 1 0 0 0,0-1 0 0 0,0 0 0 0 0,-1 1 0 0 0,1 0 0 0 0,0-1 0 0 0,-1 1 0 0 0,1 0 0 0 0,0 0 0 0 0,3 1 0 0 0,-3-1-6 0 0,1 0-1 0 0,-1 0 1 0 0,0 1 0 0 0,1-1-1 0 0,-1 0 1 0 0,0 1-1 0 0,0 0 1 0 0,0-1 0 0 0,0 1-1 0 0,0 0 1 0 0,0 0-1 0 0,-1 0 1 0 0,1 0 0 0 0,0 0-1 0 0,-1 0 1 0 0,0 1-1 0 0,1-1 1 0 0,-1 0 0 0 0,0 1-1 0 0,0-1 1 0 0,-1 1-1 0 0,1-1 1 0 0,0 1-1 0 0,-1 2 7 0 0,1-2 2 0 0,0 0 0 0 0,0 0-1 0 0,-1-1 1 0 0,2 1 0 0 0,-1 0-1 0 0,1 2-1 0 0,-1-2 120 0 0,0 6-96 0 0,2 6-24 0 0,-4-13 0 0 0,-1-1 0 0 0,1 1 0 0 0,0-1 0 0 0,0 0 0 0 0,0 0 0 0 0,0 1 0 0 0,-1-1 0 0 0,1 0 0 0 0,0 0 0 0 0,0 0 0 0 0,-1 0 0 0 0,1 0 0 0 0,-1-1 0 0 0,1 1 0 0 0,-1 0 0 0 0,0 0 0 0 0,1-1 0 0 0,0 0 0 0 0,0 1 0 0 0,0-1 0 0 0,0 0 0 0 0,0 0 0 0 0,-1 0 0 0 0,1 0 0 0 0,0 0 0 0 0,0 0 0 0 0,0 0 0 0 0,0 0 0 0 0,0 0 0 0 0,0-1 0 0 0,0 1 0 0 0,0 0 0 0 0,0-1 0 0 0,0 1 0 0 0,0 0 0 0 0,0-1 0 0 0,0 1 0 0 0,1-1 0 0 0,-1 0 0 0 0,0 1 0 0 0,-1-2 0 0 0,1 1 0 0 0,-29-32 0 0 0,27 30 0 0 0,1 0 0 0 0,0 0 0 0 0,1-1 0 0 0,-1 1 0 0 0,1 0 0 0 0,-1-1 0 0 0,1 1 0 0 0,0-1 0 0 0,0 1 0 0 0,0-2 0 0 0,-6-36-335 0 0,3 17-159 0 0,1 1-1 0 0,1-1 1 0 0,1-4 494 0 0,-2-28-165 0 0,2 33 265 0 0,0 1 0 0 0,1 0 1 0 0,1 0-1 0 0,3-9-100 0 0,-4 28 14 0 0,6-32 893 0 0,8-23-907 0 0,-10 47 112 0 0,0 0-1 0 0,0-1 1 0 0,1 2-1 0 0,1-1 1 0 0,0 0-1 0 0,7-8-111 0 0,-4 6 0 0 0,1 2 0 0 0,1-1 0 0 0,7-6 0 0 0,-6 11-16 0 0,-11 7 8 0 0,1 0 0 0 0,-1 0 0 0 0,0 0 0 0 0,1 0-1 0 0,-1 1 1 0 0,0-1 0 0 0,1 0 0 0 0,-1 1 0 0 0,0-1 0 0 0,1 1-1 0 0,-1 0 1 0 0,0-1 0 0 0,0 1 0 0 0,0 0 0 0 0,0 0 0 0 0,1 0 8 0 0,3 2-22 0 0,9 8-22 0 0,-11-7 50 0 0,-1-1 0 0 0,1 0 0 0 0,-1 1 0 0 0,0 0 1 0 0,0-1-1 0 0,0 1 0 0 0,-1 0 0 0 0,1 0 0 0 0,-1 0 0 0 0,0 0 0 0 0,0 0 0 0 0,-1 3-6 0 0,2 8 57 0 0,-1 1-1 0 0,-1 11-56 0 0,1 9 34 0 0,4 57-34 0 0,-4-68 0 0 0,1 0 0 0 0,2 7 0 0 0,0-1 0 0 0,-3-23-6 0 0,1 1-1 0 0,0-1 0 0 0,1 0 0 0 0,0 0 1 0 0,1 1 6 0 0,8 27-60 0 0,-9-23 63 0 0,1 0 0 0 0,0-1 1 0 0,1 1-1 0 0,0-1 0 0 0,6 10-3 0 0,-10-21-138 0 0,-1-1 0 0 0,1 1 0 0 0,-1-1 1 0 0,1 1-1 0 0,-1-1 0 0 0,1 1 0 0 0,-1-1 0 0 0,1 1 0 0 0,0-1 0 0 0,-1 1 1 0 0,1-1-1 0 0,0 0 0 0 0,0 1 0 0 0,-1-1 0 0 0,1 0 0 0 0,0 0 1 0 0,0 0-1 0 0,-1 0 0 0 0,1 0 0 0 0,0 1 0 0 0,0-1 0 0 0,-1 0 0 0 0,1-1 1 0 0,0 1 137 0 0,1 0-411 0 0,0 0 1 0 0,0-1 0 0 0,0 0 0 0 0,1 1 0 0 0,-1-1-1 0 0,-1 0 1 0 0,3-1 410 0 0,11-6-1534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7.01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195 189 8288 0 0,'0'0'381'0'0,"-11"4"142"0"0,7 0-369 0 0,-1 0 0 0 0,1-1 0 0 0,-1 1 0 0 0,0-1 1 0 0,-2 1-155 0 0,2-2 186 0 0,0 1-1 0 0,1 0 1 0 0,0 0 0 0 0,-1 0 0 0 0,1 0 0 0 0,0 1 0 0 0,-3 3-186 0 0,-10 14 712 0 0,0 1 0 0 0,1 0 1 0 0,1 1-1 0 0,-1 6-712 0 0,15-26 84 0 0,-4 5 109 0 0,0 1 0 0 0,1 0 0 0 0,0 0 0 0 0,1 1 0 0 0,0-1 0 0 0,0 1 0 0 0,1-1-1 0 0,0 1 1 0 0,1 0 0 0 0,0 3-193 0 0,1 5 276 0 0,0 0 0 0 0,2-1 0 0 0,1 6-276 0 0,-2-16 120 0 0,1 1 0 0 0,0-1-1 0 0,1 0 1 0 0,-1 0 0 0 0,1 0 0 0 0,1-1 0 0 0,-1 1 0 0 0,1-1 0 0 0,2 3-120 0 0,0 0 130 0 0,1-1 0 0 0,0 0 0 0 0,0-1 0 0 0,1 1 0 0 0,-1-1 0 0 0,9 4-130 0 0,-12-8 40 0 0,0 0 0 0 0,0-1 1 0 0,1 0-1 0 0,0 0 0 0 0,-1 0 0 0 0,1 0 0 0 0,0-1 0 0 0,0 0 0 0 0,-1 0 1 0 0,1 0-1 0 0,0 0 0 0 0,0-1 0 0 0,0 0 0 0 0,0 0 0 0 0,5-1-40 0 0,4-1 6 0 0,15-1 247 0 0,26-1-253 0 0,-49 4 54 0 0,-1 0 1 0 0,0-1-1 0 0,0 0 1 0 0,0 0-1 0 0,0 0 1 0 0,0 0-1 0 0,0-1 0 0 0,4-2-54 0 0,4-2 213 0 0,-2 0 0 0 0,9-7-213 0 0,-6 4 32 0 0,10-9-32 0 0,0-1 0 0 0,-2-1 0 0 0,0-1 0 0 0,11-15 0 0 0,-17 18 0 0 0,-1-1 0 0 0,-1-1 0 0 0,-1 0 0 0 0,2-5 0 0 0,43-89 0 0 0,-56 111 0 0 0,16-36 0 0 0,-1-1 0 0 0,-3 0 0 0 0,8-33 0 0 0,-20 66-5 0 0,0-1 0 0 0,-1 0 0 0 0,0 1-1 0 0,-1-8 6 0 0,0 12-3 0 0,0-1 0 0 0,0 1 0 0 0,-1-1-1 0 0,1 1 1 0 0,-1-1 0 0 0,0 1 0 0 0,0 0-1 0 0,0-1 1 0 0,-1 1 0 0 0,1 0 0 0 0,-1 0-1 0 0,0-1 4 0 0,-3-4-24 0 0,5 7 19 0 0,-1 0-1 0 0,1 0 0 0 0,-1 0 0 0 0,0 0 0 0 0,1 0 0 0 0,-1 0 0 0 0,0 0 0 0 0,0 0 0 0 0,0 0 0 0 0,1 0 0 0 0,-1 0 0 0 0,0 1 0 0 0,0-1 0 0 0,0 0 0 0 0,0 1 0 0 0,-1-1 0 0 0,1 0 0 0 0,0 1 0 0 0,0 0 0 0 0,0-1 0 0 0,0 1 0 0 0,0 0 0 0 0,-1-1 6 0 0,0 1-18 0 0,0 0 0 0 0,-1 0 0 0 0,1 0 0 0 0,0 0 0 0 0,0 1 0 0 0,-1-1-1 0 0,1 0 1 0 0,0 1 0 0 0,0 0 0 0 0,-1-1 0 0 0,1 1 0 0 0,0 0 0 0 0,0 0 0 0 0,0 0 0 0 0,0 0 0 0 0,0 1 0 0 0,0-1 0 0 0,1 1-1 0 0,-1-1 1 0 0,0 1 18 0 0,-6 6-144 0 0,1 0 0 0 0,0 0-1 0 0,-6 9 145 0 0,3-3-48 0 0,7-10 73 0 0,0 1-1 0 0,0 0 0 0 0,0 0 0 0 0,0 0 0 0 0,1 1 0 0 0,0-1 1 0 0,0 0-1 0 0,1 1 0 0 0,-1 0 0 0 0,1-1 0 0 0,0 1 1 0 0,1 0-1 0 0,-1 0 0 0 0,1-1 0 0 0,1 1 0 0 0,0 5-24 0 0,2 9 115 0 0,1-1-1 0 0,0 1 1 0 0,2-1-1 0 0,2 3-114 0 0,-7-17 6 0 0,3 2 25 0 0,-1 1-1 0 0,1-1 1 0 0,1 1-1 0 0,0-1 1 0 0,0-1 0 0 0,2 3-31 0 0,4 5 51 0 0,-2-2 24 0 0,0-1-1 0 0,1 0 1 0 0,0-1 0 0 0,1 0 0 0 0,1 0 0 0 0,11 7-75 0 0,-20-15 6 0 0,1 0 0 0 0,-1 0 0 0 0,1-1-1 0 0,0 1 1 0 0,-1-1 0 0 0,1 1 0 0 0,0-1 0 0 0,0-1 0 0 0,0 1-1 0 0,0 0 1 0 0,0-1 0 0 0,0 0 0 0 0,0 0 0 0 0,0 0 0 0 0,1 0-6 0 0,5-2 13 0 0,1 0 0 0 0,0 0 0 0 0,-1-1 0 0 0,0 0 0 0 0,3-1-13 0 0,-2-1 0 0 0,-1-1 0 0 0,1 0 0 0 0,5-4 0 0 0,-5 2 0 0 0,-5 4-206 0 0,-1 0 0 0 0,1-1-1 0 0,-1 0 1 0 0,0 0 0 0 0,-1 0-1 0 0,4-6 207 0 0,3-2-511 0 0,6-8-476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3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34 110 5528 0 0,'0'0'249'0'0,"0"0"-1"0"0,0 0-68 0 0,0 0 287 0 0,7-15 2937 0 0,-1 3-1916 0 0,-5 11-1305 0 0,-1-1 0 0 0,1 1 0 0 0,0-1-1 0 0,0 1 1 0 0,-1 0 0 0 0,1-1-1 0 0,0 1 1 0 0,0 0 0 0 0,1-1 0 0 0,-1 1-183 0 0,3-5 551 0 0,1-1-30 0 0,11-7 326 0 0,-14 11-700 0 0,0 1 1 0 0,1-1 0 0 0,0 1-1 0 0,-1 0 1 0 0,1 0 0 0 0,3-2-148 0 0,2 0 257 0 0,1 1-1 0 0,0-1 1 0 0,0 2 0 0 0,0-1-1 0 0,0 1 1 0 0,0 0 0 0 0,0 1-1 0 0,1 0 1 0 0,-1 1 0 0 0,0 0 0 0 0,1 0-1 0 0,-1 1 1 0 0,0 0 0 0 0,1 1-1 0 0,1 0-256 0 0,-4 0 48 0 0,1-1-1 0 0,-1 1 0 0 0,0 1 1 0 0,0-1-1 0 0,0 1 0 0 0,-1 1 1 0 0,1-1-1 0 0,-1 1 0 0 0,1 0 1 0 0,-1 0-1 0 0,-1 1 0 0 0,5 3-47 0 0,-4-2 14 0 0,-1 0 0 0 0,0 1 0 0 0,0 0-1 0 0,0-1 1 0 0,-1 1 0 0 0,0 1-1 0 0,-1-1 1 0 0,1 1 0 0 0,-1-1 0 0 0,-1 1-1 0 0,1 0 1 0 0,-1 0 0 0 0,-1 0-1 0 0,0 0-13 0 0,0 0 0 0 0,0 0 0 0 0,-1-1 0 0 0,0 1 0 0 0,0-1 0 0 0,-1 1 0 0 0,0-1 0 0 0,0 1 0 0 0,-1-1 0 0 0,0 0 0 0 0,0 1 0 0 0,-1-1 0 0 0,0 0 0 0 0,-1 2 0 0 0,2-5 0 0 0,0 0 0 0 0,0 0 0 0 0,0 0 0 0 0,-1 0 0 0 0,1 0 0 0 0,-1-1 0 0 0,0 1 0 0 0,0-1 0 0 0,0 0 0 0 0,0 0 0 0 0,0 0 0 0 0,-1 0 0 0 0,-2 1 0 0 0,2-1 6 0 0,0-1-1 0 0,1 0 0 0 0,-1 0 1 0 0,0 0-1 0 0,0 0 0 0 0,0 0 1 0 0,0-1-1 0 0,-1 0 0 0 0,1 0 1 0 0,0 0-1 0 0,-1 0 0 0 0,-3 0-5 0 0,2-1 0 0 0,0 1 0 0 0,0 0 0 0 0,0 0 0 0 0,-3 1 0 0 0,-14 3 0 0 0,14-4 0 0 0,0 0 0 0 0,0 0 0 0 0,0-1 0 0 0,0 0 0 0 0,0 0 0 0 0,0-1 0 0 0,1 0 0 0 0,-1-1 0 0 0,0 0 0 0 0,0-1 0 0 0,1 1 0 0 0,-1-2 0 0 0,2 2 11 0 0,1-1 0 0 0,0-1-1 0 0,0 1 1 0 0,0-1-1 0 0,1 0 1 0 0,-1 0-1 0 0,1-1 1 0 0,0 1 0 0 0,0-1-1 0 0,1 0 1 0 0,-1-1-1 0 0,1 1 1 0 0,0-1-1 0 0,-2-3-10 0 0,-3-8 112 0 0,5 11 74 0 0,1-1 0 0 0,0 1 0 0 0,-2-6-186 0 0,4 9 28 0 0,0 1 0 0 0,1-1-1 0 0,-1 1 1 0 0,1-1-1 0 0,0 1 1 0 0,0 0-1 0 0,0-1 1 0 0,0 1-1 0 0,0-1 1 0 0,0 1-1 0 0,1-1 1 0 0,-1 1-1 0 0,1-1-27 0 0,1-6 8 0 0,1 1 0 0 0,0 0 0 0 0,0 1 0 0 0,1-1 0 0 0,2-4-8 0 0,1-3 0 0 0,-6 12 0 0 0,0 1 0 0 0,0 0 0 0 0,1-1 0 0 0,-1 1 0 0 0,0-1 0 0 0,1 1 0 0 0,0-1 0 0 0,-1 2-2 0 0,0 0 0 0 0,0 0 0 0 0,0 0 0 0 0,-1 0 0 0 0,1 0 0 0 0,-1-1 0 0 0,1 1 0 0 0,-1 0 0 0 0,1 0 0 0 0,-1 0 0 0 0,0-1 2 0 0,4-6-31 0 0,18-18-1780 0 0,-22 26 1142 0 0,1 0-864 0 0,2-1-376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7.67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359 217 11976 0 0,'3'-9'256'0'0,"-1"0"0"0"0,0 0 0 0 0,-1-1 0 0 0,0 1 0 0 0,0-4-256 0 0,-1 10 100 0 0,0-1 0 0 0,0 0 1 0 0,0 0-1 0 0,-1 0 0 0 0,1 0 1 0 0,-1 1-1 0 0,0-1 0 0 0,0 0 1 0 0,-1 1-1 0 0,1-1 0 0 0,-1 1 1 0 0,0-1-1 0 0,0 1 0 0 0,0 0 1 0 0,0-1-1 0 0,0 1 1 0 0,-1 0-1 0 0,1 1 0 0 0,-1-2-100 0 0,-7-6 32 0 0,-1 0 0 0 0,0 0-1 0 0,0 1 1 0 0,-1 0 0 0 0,-2-1-32 0 0,6 6 1 0 0,1 0-1 0 0,0 0 1 0 0,-1 1 0 0 0,0 0 0 0 0,0 0-1 0 0,0 1 1 0 0,0 0 0 0 0,0 0 0 0 0,-8 0-1 0 0,3 2 47 0 0,1-1 1 0 0,-1 2 0 0 0,0 0 0 0 0,-7 2-48 0 0,13-2 37 0 0,1 0-1 0 0,-1 1 1 0 0,1 0 0 0 0,-1 0-1 0 0,1 1 1 0 0,0-1 0 0 0,0 2-1 0 0,0-1 1 0 0,-2 2-37 0 0,4-2 70 0 0,1 0-1 0 0,1 0 1 0 0,-1 0 0 0 0,0 0-1 0 0,1 1 1 0 0,-1-1 0 0 0,1 1-1 0 0,0-1 1 0 0,-1 4-70 0 0,0 1 161 0 0,0 0 0 0 0,0 0 1 0 0,1 0-1 0 0,-1 3-161 0 0,0 7 222 0 0,0-1-1 0 0,1 1 1 0 0,1-1 0 0 0,0 1 0 0 0,2 0 0 0 0,0-1 0 0 0,1 1-1 0 0,4 17-221 0 0,34 102 1170 0 0,-30-107-703 0 0,1 0 0 0 0,12 19-467 0 0,-7-14 212 0 0,10 17 478 0 0,7 8-690 0 0,18 34 313 0 0,-30-50-270 0 0,36 69 43 0 0,-41-84-99 0 0,-4-10-71 0 0,-2 1 0 0 0,0 0 0 0 0,-1 0 0 0 0,5 19 84 0 0,-11-30-487 0 0,0 0 1 0 0,0 0-1 0 0,4 6 487 0 0,-7-14-1361 0 0,0-1-325 0 0,0 0-65 0 0,0 0-9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8.02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344 1 13824 0 0,'0'0'1061'0'0,"-2"0"-646"0"0,-7 1-125 0 0,0 0 0 0 0,1 1 0 0 0,-1 0-1 0 0,-3 1-289 0 0,11-2 75 0 0,0-1 0 0 0,0 1 0 0 0,0-1 0 0 0,0 1 0 0 0,0-1 0 0 0,0 1 0 0 0,0-1 0 0 0,0 1 0 0 0,0 0 0 0 0,0 0 0 0 0,0-1 0 0 0,0 1 0 0 0,0 1-75 0 0,-4 3 224 0 0,-20 13 1876 0 0,-25 14-2100 0 0,38-25 105 0 0,0-1 1 0 0,0 0-1 0 0,-1-1 0 0 0,1-1 1 0 0,-11 2-106 0 0,-37 14 66 0 0,56-19-68 0 0,0 0 0 0 0,1 0 0 0 0,-1 1-1 0 0,0-1 1 0 0,1 1 0 0 0,-1 0 2 0 0,2-2-644 0 0,0 1 0 0 0,0-1 0 0 0,-1 1 0 0 0,1-1 0 0 0,0 0 0 0 0,0 0 0 0 0,0 0 0 0 0,-1 0 0 0 0,1 0 0 0 0,0-1-1 0 0,-1 1 645 0 0,3 0-529 0 0,-3 0-4971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8.35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0 12640 0 0,'20'4'254'0'0,"-1"2"0"0"0,0 0 0 0 0,11 5-254 0 0,-20-7 88 0 0,-1 0 1 0 0,1 1 0 0 0,-1 1 0 0 0,0-1 0 0 0,-1 1 0 0 0,1 1 0 0 0,4 4-89 0 0,-4-1 52 0 0,4 2 342 0 0,-1 0 0 0 0,-1 1 0 0 0,5 8-394 0 0,2 5 705 0 0,0 2-58 0 0,0 1 0 0 0,-1 0-1 0 0,0 5-646 0 0,-14-27 21 0 0,0 1-1 0 0,-1-1 0 0 0,1 0 0 0 0,-1 1 1 0 0,-1 0-1 0 0,0-1 0 0 0,0 1 0 0 0,0 0 1 0 0,-1 0-1 0 0,0 0 0 0 0,-1-1 0 0 0,1 1 1 0 0,-2 0-1 0 0,1 0 0 0 0,-1-1 0 0 0,0 1 0 0 0,0-1-20 0 0,1-5 0 0 0,0-1 0 0 0,0 1 0 0 0,1-1 0 0 0,-1 0 0 0 0,0 1 0 0 0,0-1 0 0 0,0 0 0 0 0,0 0 0 0 0,-1 0 0 0 0,1 0 0 0 0,0 0 0 0 0,0 0 0 0 0,-1 0 0 0 0,1 0 0 0 0,-1 0 0 0 0,-8 6 0 0 0,8-5 0 0 0,0 0 0 0 0,0-1 0 0 0,0 0 0 0 0,0 1 0 0 0,-1-1 0 0 0,1 0 0 0 0,0 0 0 0 0,-1-1 0 0 0,1 1 0 0 0,-1 0 0 0 0,1-1 0 0 0,0 1 0 0 0,-1-1 0 0 0,1 0 0 0 0,-2 0 0 0 0,-1 0 0 0 0,0 0 0 0 0,0-1 0 0 0,0 0 0 0 0,0 0 0 0 0,0 0 0 0 0,0 0 0 0 0,-4-3 0 0 0,1 1 0 0 0,0-1 0 0 0,0 0 0 0 0,1-1 0 0 0,0 1 0 0 0,-1-2 0 0 0,2 1 0 0 0,-1-1 0 0 0,0 0 0 0 0,0-1 0 0 0,3 1 0 0 0,-1 1 0 0 0,1-1 0 0 0,1 0 0 0 0,-1 0 0 0 0,1 0 0 0 0,0 0 0 0 0,-1-4 0 0 0,-1-7 0 0 0,1 1 0 0 0,-1-6 0 0 0,-1-5 0 0 0,4 16 0 0 0,1 0 0 0 0,0 0 0 0 0,0 0 0 0 0,1 0 0 0 0,0 0 0 0 0,1 0 0 0 0,2-9 0 0 0,0-9 8 0 0,-3 22-16 0 0,1 0 0 0 0,0 0 0 0 0,0 0 0 0 0,0 0 0 0 0,1 0 0 0 0,1-1 8 0 0,-1 2-83 0 0,12-27-658 0 0,-8 23 421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8.71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54 515 6448 0 0,'2'1'498'0'0,"19"22"737"0"0,-21-23-66 0 0,0 0 58 0 0,0 0-115 0 0,0 0-529 0 0,0 0-229 0 0,0 0-46 0 0,-5-10 672 0 0,4 8-770 0 0,0-1-1 0 0,1 0 0 0 0,0 1 1 0 0,-1-1-1 0 0,1 0 1 0 0,0 0-1 0 0,1 0-209 0 0,-1 1 113 0 0,0 0 0 0 0,0 0 0 0 0,0-1 0 0 0,0 1 0 0 0,-1 0 0 0 0,1 0-1 0 0,-1 0 1 0 0,1-1 0 0 0,-1 1 0 0 0,0 0 0 0 0,0-1-113 0 0,-5-6 271 0 0,4 6-179 0 0,1 1 1 0 0,-1-1-1 0 0,1 1 1 0 0,-1-1-1 0 0,1 0 0 0 0,0-2-92 0 0,-16-37 781 0 0,12 32-615 0 0,1 0 1 0 0,0-1 0 0 0,0 1-1 0 0,-1-9-166 0 0,2-3 129 0 0,0 11 34 0 0,1 0 0 0 0,1-1-1 0 0,0 1 1 0 0,1-5-163 0 0,0 12 43 0 0,1 0 0 0 0,-1-1-1 0 0,1 1 1 0 0,0 0 0 0 0,0 0 0 0 0,1 0 0 0 0,-1 0 0 0 0,1 0 0 0 0,0 0 0 0 0,0 0 0 0 0,0 0-1 0 0,0 1 1 0 0,3-4-43 0 0,-2 3-46 0 0,1 0-1 0 0,-1 0 1 0 0,1 0-1 0 0,-1 0 1 0 0,1 1-1 0 0,0 0 1 0 0,0-1-1 0 0,1 2 0 0 0,-1-1 1 0 0,1 0-1 0 0,1 0 47 0 0,20-9-76 0 0,1-1 0 0 0,-2-1-1 0 0,18-14 77 0 0,23-27-1067 0 0,-20 26-2080 0 0,-20 15-2537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8:59.05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182 1 11488 0 0,'8'7'197'0'0,"0"1"0"0"0,-1 0 1 0 0,0 0-1 0 0,-1 1 0 0 0,0 0 1 0 0,0 0-1 0 0,3 7-197 0 0,4 14 941 0 0,10 28-941 0 0,6 16 1394 0 0,47 112 681 0 0,-59-147-1587 0 0,-2 0-1 0 0,-2 0 0 0 0,-1 1 1 0 0,-1 4-488 0 0,26 97 165 0 0,-18-76-10 0 0,-15-51-78 0 0,-1 0 1 0 0,0 0 0 0 0,-1 0-1 0 0,0 0 1 0 0,-1 11-78 0 0,0-21-277 0 0,-1 1 1 0 0,1 0-1 0 0,-1-1 1 0 0,2 1 0 0 0,-1 0 276 0 0,0 0-2795 0 0,-1-5-3037 0 0</inkml:trace>
  <inkml:trace contextRef="#ctx0" brushRef="#br0" timeOffset="1">558 595 7832 0 0,'0'0'602'0'0,"-2"1"-395"0"0,-65 27 1885 0 0,57-24-1619 0 0,-1 0 0 0 0,1 0 0 0 0,1 1 1 0 0,-1 1-1 0 0,1-1 0 0 0,0 2 0 0 0,-4 2-473 0 0,-1 2 616 0 0,0-2-1 0 0,-1 0 1 0 0,-1-1-616 0 0,-29 19 1067 0 0,-60 39 61 0 0,44-29-796 0 0,47-28-305 0 0,-1-1-1 0 0,-4 2-26 0 0,14-8-29 0 0,-1 0 0 0 0,1 0 0 0 0,-1 0 0 0 0,0-1 0 0 0,1 1 0 0 0,-1-2-1 0 0,0 1 1 0 0,-4 0 29 0 0,8-2-136 0 0,0 1-1 0 0,1 0 0 0 0,-1-1 0 0 0,1 1 0 0 0,-1-1 0 0 0,0 1 0 0 0,1-1 0 0 0,-1 0 0 0 0,1 0 0 0 0,0 0 0 0 0,-1 0 0 0 0,1 0 1 0 0,0 0-1 0 0,-1 0 0 0 0,1 0 0 0 0,0 0 0 0 0,0-1 0 0 0,0 1 0 0 0,0 0 0 0 0,0-1 0 0 0,0 1 0 0 0,1-1 0 0 0,-1 1 1 0 0,0-1-1 0 0,1 1 0 0 0,-1-1 0 0 0,1 0 0 0 0,-1 1 0 0 0,1-1 0 0 0,0 1 0 0 0,0-1 0 0 0,0 0 137 0 0,4-13-5194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0.00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0 357 1376 0 0,'6'0'107'0'0,"-1"0"1"0"0,1 1-1 0 0,-1-1 1 0 0,1 1-1 0 0,-1 0 1 0 0,4 2-108 0 0,4 0 1455 0 0,-9-2-747 0 0,-1 1 1 0 0,1-1 0 0 0,-1 1-1 0 0,0 0 1 0 0,1 0-1 0 0,-1 0 1 0 0,0 0-1 0 0,0 0 1 0 0,1 1-709 0 0,22 23 2748 0 0,8 15-125 0 0,-29-34-2301 0 0,1 1 1 0 0,-2 0 0 0 0,1 0 0 0 0,-1 0 0 0 0,3 7-323 0 0,1 3 349 0 0,29 72 547 0 0,-13-32-530 0 0,-1 3 349 0 0,6 27-715 0 0,-3-7 227 0 0,-9-26-227 0 0,0 11 0 0 0,-7-26 0 0 0,23 63 0 0 0,-31-97-5 0 0,6 16 44 0 0,-7-20 126 0 0,-1-2 28 0 0,0 0-1 0 0,0 0-50 0 0,0 0-214 0 0,0 0-96 0 0,6-9-182 0 0,-3 2 381 0 0,-1 0-1 0 0,0 0 0 0 0,0 0 0 0 0,-1-1 0 0 0,0 1 0 0 0,0 0 0 0 0,0-1-30 0 0,1-17 69 0 0,0 12-90 0 0,-1 0 0 0 0,-1 0 0 0 0,-1-2 21 0 0,1 4-22 0 0,0 1 0 0 0,0-1 0 0 0,1 1 0 0 0,0-1 0 0 0,2-4 22 0 0,7-33-79 0 0,-10 47 79 0 0,0 1 0 0 0,0 0 0 0 0,0 0 0 0 0,0-1 0 0 0,0 1 0 0 0,0 0 0 0 0,0 0 0 0 0,1-1 0 0 0,-1 1 0 0 0,0 0 0 0 0,0 0 0 0 0,0 0 0 0 0,0-1 0 0 0,1 1 0 0 0,-1 0 0 0 0,0 0 0 0 0,0 0-1 0 0,0-1 1 0 0,1 1 0 0 0,-1 0 0 0 0,0 0 0 0 0,0 0 0 0 0,1 0 0 0 0,-1 0 0 0 0,0 0 0 0 0,0 0 0 0 0,1 0 0 0 0,-1 0 0 0 0,0 0 0 0 0,0-1 0 0 0,1 1 0 0 0,-1 0 0 0 0,0 1 0 0 0,0-1 0 0 0,1 0 0 0 0,-1 0 0 0 0,0 0-1 0 0,0 0 1 0 0,1 0 0 0 0,-1 0 0 0 0,0 0 0 0 0,0 0 0 0 0,1 0 0 0 0,-1 0 0 0 0,0 1 0 0 0,0-1 0 0 0,1 0 0 0 0,-1 0 0 0 0,0 0 0 0 0,0 0 0 0 0,0 1 0 0 0,0-1 0 0 0,1 0 0 0 0,10 11 67 0 0,-10-11-64 0 0,8 11 6 0 0,-1 1 0 0 0,3 4-9 0 0,10 13-106 0 0,-1-1 117 0 0,-14-19 94 0 0,1 0 0 0 0,0 0 0 0 0,0-1 0 0 0,1 0 0 0 0,5 4-105 0 0,22 18 314 0 0,11 8-89 0 0,-40-34-176 0 0,1 0 0 0 0,-1 0 1 0 0,1 0-1 0 0,0-1 1 0 0,0 0-1 0 0,5 1-49 0 0,6 1 115 0 0,1 0-1 0 0,-1-1 1 0 0,1-2-1 0 0,15 2-114 0 0,-27-4-17 0 0,1 0 1 0 0,-1 0-1 0 0,0-1 0 0 0,0 0 0 0 0,0 0 1 0 0,-1 0-1 0 0,1-1 0 0 0,0 0 1 0 0,0-1-1 0 0,-1 1 0 0 0,1-1 0 0 0,-1-1 1 0 0,0 1-1 0 0,5-4 17 0 0,0-2-16 0 0,1 0 1 0 0,-1 0-1 0 0,-1-2 0 0 0,1 1 0 0 0,6-10 16 0 0,6-13-37 0 0,2 1-15 0 0,-3 0 0 0 0,-1-2 0 0 0,10-21 52 0 0,-8 3-5 0 0,-2-1-1 0 0,11-43 6 0 0,-30 86-12 0 0,0-1 1 0 0,-1 1-1 0 0,0-1 0 0 0,-1 1 0 0 0,0-1 0 0 0,0 0 0 0 0,-2-6 12 0 0,-1-25-41 0 0,3 40 32 0 0,0 0 0 0 0,0 0-1 0 0,0 0 1 0 0,0 0 0 0 0,0 0 0 0 0,-1 0-1 0 0,1 0 1 0 0,-1 0 0 0 0,1 0-1 0 0,-1 0 1 0 0,0 0 0 0 0,0 0 0 0 0,0 1-1 0 0,0-1 1 0 0,0 0 0 0 0,0 1-1 0 0,0-1 1 0 0,-1 1 0 0 0,1-1-1 0 0,-1 1 1 0 0,1-1 0 0 0,-1 1 0 0 0,1 0-1 0 0,-1 0 1 0 0,0 0 0 0 0,0 0 9 0 0,-2-1-61 0 0,1 1 0 0 0,-1 0 0 0 0,0 0 0 0 0,0 0 0 0 0,0 0 1 0 0,0 1-1 0 0,0-1 0 0 0,0 1 0 0 0,0 0 0 0 0,0 1 0 0 0,0-1 0 0 0,-2 1 61 0 0,-5 1-78 0 0,7-2 62 0 0,0 0 0 0 0,0 1-1 0 0,0 0 1 0 0,0 0 0 0 0,0 0 0 0 0,0 1 0 0 0,0-1 0 0 0,0 1 0 0 0,0 0-1 0 0,1 0 17 0 0,-20 11 0 0 0,15-9 0 0 0,1 1 0 0 0,-1 0 0 0 0,1 0 0 0 0,0 0 0 0 0,0 1 0 0 0,1-1 0 0 0,-6 7 0 0 0,7-5 0 0 0,0 0 0 0 0,0 0 0 0 0,1 1 0 0 0,0-1 0 0 0,0 1 0 0 0,1 0 0 0 0,0 0 0 0 0,0 0 0 0 0,1 0 0 0 0,-1 4 0 0 0,0 9 0 0 0,1 1 0 0 0,0 0 0 0 0,2 13 0 0 0,1-10 0 0 0,1 0 0 0 0,1-1 0 0 0,3 7 0 0 0,-2-14 0 0 0,1-1 0 0 0,1 1 0 0 0,0-1 0 0 0,5 8 0 0 0,-9-19 0 0 0,1-1 0 0 0,-1 0 0 0 0,0 0 0 0 0,1 0 0 0 0,0 0 0 0 0,0 0 0 0 0,2 1 0 0 0,-3-3 0 0 0,-1-1 0 0 0,1 1 0 0 0,0-1 0 0 0,0 0 0 0 0,0 0 0 0 0,-1 0 0 0 0,1 0 0 0 0,0 0 0 0 0,1 0 0 0 0,-1 0 0 0 0,0-1 0 0 0,0 1 0 0 0,0-1 0 0 0,0 1 0 0 0,1-1 0 0 0,-1 0 0 0 0,0 0 0 0 0,11 1 0 0 0,-11-1 0 0 0,1 0 0 0 0,-1 0 0 0 0,0 0 0 0 0,1 0 0 0 0,-1 0 0 0 0,0 0 0 0 0,1 0 0 0 0,-1-1 0 0 0,0 1 0 0 0,1-1 0 0 0,-1 0 0 0 0,0 1 0 0 0,0-1 0 0 0,0 0 0 0 0,0 0 0 0 0,1-1 0 0 0,-2 1 0 0 0,2-1 0 0 0,15-12 0 0 0,-14 12 0 0 0,0-1 0 0 0,-1 1 0 0 0,0-1 0 0 0,0 0 0 0 0,0 0 0 0 0,0 0 0 0 0,0-1 0 0 0,0 1 0 0 0,0-2 0 0 0,10-17 0 0 0,-10 18 0 0 0,1-1 0 0 0,-2 0 0 0 0,1 0 0 0 0,-1 0 0 0 0,1 0 0 0 0,-1-1 0 0 0,-1 1 0 0 0,1-1 0 0 0,5-18 0 0 0,-5 19 0 0 0,-1-1 0 0 0,1 0 0 0 0,-1 0 0 0 0,0-1 0 0 0,0-3 0 0 0,2-9 0 0 0,-2 14 0 0 0,0 0 0 0 0,0 0 0 0 0,-1-1 0 0 0,0 1 0 0 0,0-4 0 0 0,0 8 0 0 0,1 7 0 0 0,3 25 0 0 0,1 0 94 0 0,-4-21-28 0 0,1-1 0 0 0,0 0 0 0 0,0 0 0 0 0,1 0 0 0 0,0 0 0 0 0,1 1-66 0 0,-1-4 49 0 0,0 0 6 0 0,0 0 0 0 0,0 0 0 0 0,1 0 0 0 0,0 0 0 0 0,0 0 0 0 0,2 1-55 0 0,-4-6 5 0 0,-1 1 1 0 0,1-1 0 0 0,0 1 0 0 0,0-1-1 0 0,0 0 1 0 0,0 0 0 0 0,0 0-1 0 0,0 0 1 0 0,0 0 0 0 0,1 0-1 0 0,-1 0 1 0 0,0-1 0 0 0,0 1 0 0 0,1-1-1 0 0,-1 0 1 0 0,0 0 0 0 0,1 0-1 0 0,-1 0 1 0 0,0 0 0 0 0,1 0-1 0 0,-1 0-5 0 0,54-14 60 0 0,-45 11-60 0 0,1 0 0 0 0,0-1 0 0 0,-1 0 0 0 0,0-1 0 0 0,0 0 0 0 0,0 0 0 0 0,-1-2 0 0 0,0 1 0 0 0,0-1 0 0 0,0-1 0 0 0,-1 1 0 0 0,0-2 0 0 0,-1 1 0 0 0,1-1 0 0 0,-2-1 0 0 0,3-3 0 0 0,6-8-5 0 0,14-17-89 0 0,-3-2 1 0 0,7-13 93 0 0,-26 38-24 0 0,-1 1 0 0 0,0-1 0 0 0,-1 0 0 0 0,-1-1 0 0 0,0 1 0 0 0,-1-1 0 0 0,-1 0 0 0 0,1-15 24 0 0,-3 17-27 0 0,2-9-125 0 0,-2 0-1 0 0,-2-20 153 0 0,-9-44-1145 0 0,-3 1 0 0 0,-24-79 1145 0 0,35 160 14 0 0,-11-47 682 0 0,-1-13-696 0 0,13 60 531 0 0,2 7-156 0 0,3 12 38 0 0,4 22 19 0 0,-6-29-292 0 0,1 0 0 0 0,-1 0 0 0 0,1 0-1 0 0,3 5-139 0 0,6 14 306 0 0,5 25 206 0 0,-2 1-1 0 0,-3 1 1 0 0,4 34-512 0 0,8 51 431 0 0,-20-120-399 0 0,1 0 0 0 0,1-1-1 0 0,6 12-31 0 0,0-1 73 0 0,-5-11-171 0 0,1 0 1 0 0,0 0-1 0 0,1 0 1 0 0,1-2-1 0 0,1 1 1 0 0,1-1-1 0 0,0-1 1 0 0,0 0-1 0 0,2 0 98 0 0,-12-12-151 0 0,-1-1 0 0 0,0 0 0 0 0,1-1 0 0 0,-1 1 0 0 0,0 0-1 0 0,1 0 1 0 0,-1 0 0 0 0,1-1 0 0 0,0 1 0 0 0,-1-1 0 0 0,1 0-1 0 0,-1 1 1 0 0,1-1 0 0 0,0 0 0 0 0,-1 0 0 0 0,1 0 0 0 0,0 0-1 0 0,-1 0 1 0 0,1 0 0 0 0,0 0 0 0 0,-1-1 0 0 0,1 1 0 0 0,-1 0-1 0 0,1-1 1 0 0,0 0 0 0 0,-1 1 0 0 0,1-1 0 0 0,-1 0 0 0 0,0 0-1 0 0,1 0 1 0 0,-1 0 0 0 0,1 0 151 0 0,8-6-6402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0.36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387 0 4144 0 0,'0'0'184'0'0,"0"0"40"0"0,-5 10-224 0 0,-7 1 0 0 0,2-1 0 0 0,-6-2 0 0 0,-1 8 1776 0 0,-5-1 312 0 0,-1 3 64 0 0,-9 2 16 0 0,-1 1-1392 0 0,4-7-272 0 0,-3 6-56 0 0,3-1-16 0 0,-3-5-240 0 0,-1 7-40 0 0,0-7-16 0 0,5 0-6280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4.69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0 0 17503 0 0,'11'7'784'0'0,"-1"-1"-401"0"0,0 0-1 0 0,-1 1 0 0 0,4 3-382 0 0,-10-7 17 0 0,0 1-1 0 0,0-1 1 0 0,0 1 0 0 0,0-1-1 0 0,0 1 1 0 0,-1 0 0 0 0,0 0-1 0 0,0 0 1 0 0,0 0 0 0 0,0 2-17 0 0,38 112 880 0 0,-30-81-182 0 0,2 27-698 0 0,-7-37 143 0 0,7 59-30 0 0,1 3-97 0 0,7 44 319 0 0,-15-98-320 0 0,-3-21-30 0 0,0-1 1 0 0,0-1-1 0 0,3 7 15 0 0,6 19-863 0 0,-11-38 676 0 0,1 1 0 0 0,-1 0 0 0 0,1-1-1 0 0,0 1 1 0 0,-1 0 0 0 0,1-1 0 0 0,-1 1 0 0 0,1-1 0 0 0,0 1 0 0 0,0-1-1 0 0,-1 0 1 0 0,1 1 0 0 0,0-1 0 0 0,0 0 0 0 0,-1 1 0 0 0,1-1-1 0 0,0 0 1 0 0,0 0 0 0 0,0 0 0 0 0,0 0 0 0 0,-1 1 0 0 0,1-1 0 0 0,0 0-1 0 0,0-1 1 0 0,0 1 0 0 0,0 0 0 0 0,-1 0 0 0 0,1 0 0 0 0,0 0 0 0 0,0-1 187 0 0,10-4-5768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5.022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715 1 11256 0 0,'0'0'514'0'0,"0"0"-6"0"0,-2 1-326 0 0,-143 127 2298 0 0,68-59-1412 0 0,25-18-525 0 0,-5 5-141 0 0,2-5-222 0 0,28-25-47 0 0,-1-2 0 0 0,-18 13-133 0 0,33-28-7 0 0,-126 83-944 0 0,100-73-137 0 0,4-7-57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5.363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15 15288 0 0,'67'8'972'0'0,"4"-2"-972"0"0,56 6 707 0 0,-76-4-550 0 0,70 8 793 0 0,-33-10-228 0 0,1-4 0 0 0,0-3-1 0 0,10-6-721 0 0,-23 1 168 0 0,-10 1 24 0 0,38-9-192 0 0,-68 7-161 0 0,-14 4-243 0 0,0-2-1 0 0,0 0 1 0 0,5-3 404 0 0,6-3-802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5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3 6072 0 0,'0'0'274'0'0,"0"0"0"0"0,0 0-90 0 0,0 0 274 0 0,0 0 140 0 0,0 0 30 0 0,0 0-38 0 0,0 0-174 0 0,0 0-80 0 0,0 0-14 0 0,0 0-5 0 0,-2 15 1878 0 0,-1-9-1838 0 0,1 0 0 0 0,-1-1 1 0 0,0 1-1 0 0,0 0 0 0 0,-1-1 1 0 0,-1 2-358 0 0,-10 17 304 0 0,8-10-382 0 0,7-14 166 0 0,-1 2-14 0 0,1-1-54 0 0,0-1 0 0 0,0 0-1 0 0,0 0 1 0 0,0 1-1 0 0,0-1 1 0 0,0 0 0 0 0,-1 1-1 0 0,1-1 1 0 0,0 0 0 0 0,0 1-1 0 0,0-1 1 0 0,0 0-1 0 0,0 0 1 0 0,0 1 0 0 0,1-1-1 0 0,-1 0 1 0 0,0 1-1 0 0,0-1 1 0 0,0 0 0 0 0,0 0-1 0 0,0 1 1 0 0,0-1 0 0 0,0 0-20 0 0,1 1 69 0 0,0 0 0 0 0,0 0 0 0 0,0 0 1 0 0,-1 0-1 0 0,1 0 0 0 0,0 0 0 0 0,0-1 1 0 0,0 1-1 0 0,0 0 0 0 0,0-1 1 0 0,1 1-1 0 0,-1-1 0 0 0,0 1 0 0 0,1 0-69 0 0,-2-1 5 0 0,1 0 108 0 0,26 12 463 0 0,-2 0 219 0 0,-8-3-574 0 0,-15-8-146 0 0,3 2-40 0 0,-3-3-20 0 0,-1 1-1 0 0,1 0 1 0 0,-1 0 0 0 0,1 0 0 0 0,-1 1 0 0 0,1-1-1 0 0,-1 0 1 0 0,1 1 0 0 0,-1-1 0 0 0,0 0-1 0 0,0 2-14 0 0,1 1 0 0 0,-1-1-10 0 0,-2-3 11 0 0,-1 0-1 0 0,1 0 1 0 0,0 0 0 0 0,0 0 0 0 0,0 0 0 0 0,0 0 0 0 0,-1-1-1 0 0,1 1 1 0 0,0 0 0 0 0,0-1 0 0 0,0 1 0 0 0,0-1-1 0 0,0 1 0 0 0,-9-6-21 0 0,8 5 13 0 0,1 0 0 0 0,-1 1 0 0 0,0-1 0 0 0,1-1 1 0 0,-1 1-1 0 0,1 0 0 0 0,0 0 0 0 0,-1 0 0 0 0,1-1 8 0 0,-3-2-8 0 0,0 0 0 0 0,1 1 0 0 0,-1-1-1 0 0,0 1 1 0 0,-1 0 8 0 0,-15-14-19 0 0,8 2 30 0 0,11 14 42 0 0,1 1 11 0 0,2-3-50 0 0,1-1-1 0 0,-1 0 0 0 0,1 1 1 0 0,-1 0-1 0 0,3-3-13 0 0,0 0 72 0 0,8-9-67 0 0,-10 12-8 0 0,0-1 0 0 0,0 1 0 0 0,-1 0 0 0 0,1-1-1 0 0,0-2 4 0 0,5-7 0 0 0,-4 4 0 0 0,-4 9 0 0 0,0 0 0 0 0,0 0 0 0 0,0 0 0 0 0,0-1 0 0 0,-1 1 0 0 0,1 0 0 0 0,0 0 0 0 0,0 0 0 0 0,0 0 0 0 0,-1 0 0 0 0,1 0 0 0 0,0 0 0 0 0,0 0 0 0 0,0 0 0 0 0,0 0 0 0 0,-1 0 0 0 0,1 0 0 0 0,0 0 0 0 0,0 0 0 0 0,0 0 0 0 0,-1 0 0 0 0,1 0 0 0 0,0 0 0 0 0,0 0 0 0 0,0 0 0 0 0,-1 0 0 0 0,1 0 0 0 0,0 1 0 0 0,0-1 0 0 0,0 0 0 0 0,0 0 0 0 0,-1 0 0 0 0,1 0 0 0 0,0 0 0 0 0,0 0 0 0 0,0 1 0 0 0,0-1 0 0 0,0 0 0 0 0,0 0 0 0 0,-1 0 0 0 0,-2 2 0 0 0,0 0 0 0 0,-1 1 0 0 0,1-1 0 0 0,0 1 0 0 0,0 0 0 0 0,0 0 0 0 0,-6 5 0 0 0,-10 13 0 0 0,41-52 0 0 0,6 1 0 0 0,-33 35 0 0 0,2-1 0 0 0,1-1 0 0 0,-2 1 0 0 0,1-1 0 0 0,0 1 0 0 0,-1-1 0 0 0,0 0 0 0 0,0 0 0 0 0,-1 1 0 0 0,1 0 0 0 0,0 0 0 0 0,-2 2 0 0 0,-10 10 0 0 0,14-13 0 0 0,1-1 0 0 0,-9 8 0 0 0,3-3 0 0 0,35 6 184 0 0,-17-7-34 0 0,-7-4 14 0 0,0 0 0 0 0,0 0 0 0 0,-1 0 0 0 0,1 1 0 0 0,-1 0 0 0 0,2 1-164 0 0,3 2 48 0 0,5 5 120 0 0,-11-8-280 0 0,-1-2-526 0 0,-1-1-223 0 0,0 0-47 0 0,0 0-11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6.46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2249 1 12528 0 0,'-2'8'58'0'0,"-14"76"740"0"0,12-69-674 0 0,0-1 0 0 0,-1 0 0 0 0,-1 0 0 0 0,-5 9-124 0 0,-16 24 98 0 0,-2-2 0 0 0,-5 4-98 0 0,-71 84 428 0 0,-28 41 84 0 0,18 9 310 0 0,38-59-307 0 0,-47 74 322 0 0,-51 101 326 0 0,64-104-388 0 0,56-107-70 0 0,-11 8-705 0 0,-151 189 510 0 0,143-180-306 0 0,-34 69-204 0 0,78-121 25 0 0,-127 216 93 0 0,63-121-5 0 0,28-43-31 0 0,66-104-89 0 0,-1 0 1 0 0,1 0-1 0 0,-1 0 0 0 0,1 0 1 0 0,-1 0-1 0 0,1 0 1 0 0,0 1-1 0 0,0-1 0 0 0,0 0 1 0 0,-1 0-1 0 0,1 0 1 0 0,0 0-1 0 0,0 0 0 0 0,1 0 1 0 0,-1 1-1 0 0,0-1 1 0 0,0 0-1 0 0,0 0 0 0 0,1 1 7 0 0,0 0-86 0 0,13 0-229 0 0,3-3-6 0 0,1 0-1 0 0,-1-2 1 0 0,0 0 0 0 0,0-1-1 0 0,0-1 1 0 0,10-4 321 0 0,-2 1-296 0 0,-19 7 224 0 0,-1-1 1 0 0,0 1-1 0 0,0-1 0 0 0,0 0 0 0 0,1-2 72 0 0,-3 3-172 0 0,-3 1 79 0 0,0 1 28 0 0,0 2 64 0 0,-1-1 1 0 0,1 1-1 0 0,-1-1 0 0 0,0 0 1 0 0,0 0-1 0 0,0 1 0 0 0,0-1 1 0 0,0 0-1 0 0,0 0 0 0 0,-1 0 1 0 0,1 0-1 0 0,-1 0 1 0 0,1 0-1 0 0,-1-1 0 0 0,0 1 1 0 0,-30 26 111 0 0,9-11 8 0 0,-1-1-1 0 0,-1-2 1 0 0,-1-1 0 0 0,-14 6-119 0 0,14-8 45 0 0,0-1 0 0 0,0-1 1 0 0,-1-2-1 0 0,-22 4-45 0 0,32-8 8 0 0,0-1 1 0 0,0-1-1 0 0,-1-1 0 0 0,1 0 1 0 0,0-1-1 0 0,-1-1 0 0 0,1 0 1 0 0,-4-2-9 0 0,15 2 6 0 0,1 1 0 0 0,-1-1 0 0 0,1 0 1 0 0,-1 0-1 0 0,1-1 0 0 0,0 1 0 0 0,0-1 1 0 0,0 0-1 0 0,1 0 0 0 0,-1-1 0 0 0,1 0 0 0 0,0 0 1 0 0,0 0-1 0 0,0 0 0 0 0,0 0 0 0 0,1-1 1 0 0,-1 0-1 0 0,1 1 0 0 0,0-1 0 0 0,1 0 0 0 0,-1-1 1 0 0,1 1-1 0 0,0 0 0 0 0,1-1 0 0 0,-1 1 1 0 0,1-1-1 0 0,-1-4-6 0 0,2-6 30 0 0,0 1 0 0 0,1 0-1 0 0,1 0 1 0 0,0 0 0 0 0,1 1 0 0 0,2-8-30 0 0,10-24-2769 0 0,8-16 2769 0 0,-11 31-2443 0 0,18-47-3313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7.06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440 226 9672 0 0,'2'-3'748'0'0,"2"-3"-624"0"0,-2 3-16 0 0,1 0 0 0 0,-1 0 0 0 0,0-1 0 0 0,0 1 0 0 0,-1-1 0 0 0,1 1 1 0 0,-1-1-1 0 0,0 0 0 0 0,1 0 0 0 0,-2 0 0 0 0,1 1 0 0 0,0-1 0 0 0,-1 0 0 0 0,0 0 0 0 0,0 0 0 0 0,0 0 0 0 0,0-1-108 0 0,-1 1 261 0 0,-1-8 382 0 0,0 1 0 0 0,-1-1 0 0 0,-1 0-643 0 0,3 8 111 0 0,-1 1 1 0 0,0-1 0 0 0,1 0 0 0 0,-1 1-1 0 0,-1 0 1 0 0,1-1 0 0 0,0 1-1 0 0,-1 0 1 0 0,0 0 0 0 0,0 0 0 0 0,-1-1-112 0 0,-4-2 175 0 0,-2-1 1 0 0,1 1 0 0 0,-1 0 0 0 0,1 1 0 0 0,-2 0 0 0 0,1 0 0 0 0,0 1 0 0 0,-1 1 0 0 0,-2-1-176 0 0,3 2 85 0 0,0 0-1 0 0,1 1 0 0 0,-1 0 1 0 0,0 0-1 0 0,0 1 1 0 0,0 0-1 0 0,0 1 1 0 0,0 0-1 0 0,0 1 0 0 0,0 0 1 0 0,1 0-1 0 0,-1 1 1 0 0,1 1-1 0 0,0-1 1 0 0,0 1-1 0 0,-3 2-84 0 0,0 1 131 0 0,0 1 0 0 0,0 0 1 0 0,1 1-1 0 0,0 0 0 0 0,-7 8-131 0 0,12-10 90 0 0,0-1 0 0 0,1 1 0 0 0,-1 0 0 0 0,1 1 0 0 0,1-1 0 0 0,-1 1-1 0 0,1 0 1 0 0,1 0 0 0 0,-3 8-90 0 0,0 3 154 0 0,-1 6 221 0 0,0 1 0 0 0,-2 17-375 0 0,8-20 196 0 0,0 0 0 0 0,1 0 0 0 0,1 1 0 0 0,4 15-196 0 0,1 39 392 0 0,-4-20-33 0 0,3 0 0 0 0,5 16-359 0 0,0-17 140 0 0,13 63 142 0 0,-12-76-155 0 0,-3-8 222 0 0,13 33-349 0 0,2 3 97 0 0,-11-30-371 0 0,3 1 274 0 0,-9-29-45 0 0,-1 1 0 0 0,-1 0 0 0 0,3 13 45 0 0,-4-11 0 0 0,2 0 0 0 0,0 0 0 0 0,1 1 0 0 0,-1-4 0 0 0,0 1 0 0 0,-1-1 0 0 0,-1 1 0 0 0,0 6 0 0 0,-2-18-133 0 0,-1 0-1 0 0,1 1 0 0 0,0-1 1 0 0,0 0-1 0 0,0 0 0 0 0,0 0 1 0 0,0 0-1 0 0,1 1 134 0 0,-1-3-1193 0 0,-1-1-1207 0 0,0 0-4609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7.40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411 1 4608 0 0,'0'0'353'0'0,"-2"1"-231"0"0,-6 5 1051 0 0,0 0 1 0 0,-1-1-1 0 0,0-1 1 0 0,-5 3-1174 0 0,-26 14 2711 0 0,19-8-1975 0 0,0-2 0 0 0,0 0 0 0 0,-9 2-736 0 0,23-10 140 0 0,0 1 1 0 0,-1-1 0 0 0,-3 4-141 0 0,4-3 123 0 0,1 0 0 0 0,-1 0 1 0 0,-7 2-124 0 0,-7 2 112 0 0,12-4-55 0 0,-2 0 1 0 0,1-1-1 0 0,0 0 0 0 0,-1 0 0 0 0,1-1 1 0 0,-12 1-58 0 0,15-3-148 0 0,-15-1 126 0 0,6-4-4106 0 0,4 1-878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7.74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40 256 14512 0 0,'13'28'774'0'0,"0"0"1"0"0,4 18-775 0 0,-10-20 22 0 0,4 21-22 0 0,-1 3 74 0 0,-4-29 68 0 0,8 34 1465 0 0,0 17-1607 0 0,14 64 1301 0 0,-24-110-1165 0 0,-1-13-69 0 0,-1 1 0 0 0,-1-1-1 0 0,1 10-66 0 0,2 74-1364 0 0,-4-96-144 0 0</inkml:trace>
  <inkml:trace contextRef="#ctx0" brushRef="#br0" timeOffset="1">1 0 2760 0 0,'0'0'248'0'0,"12"15"-248"0"0,-8-5 0 0 0,2 4 0 0 0,6 0 2384 0 0,-7 1 432 0 0,-5 5 80 0 0,6 1 16 0 0,0-3-2160 0 0,-2 2-432 0 0,2-1-96 0 0,0 1-8 0 0,0 1-216 0 0,4-7-160 0 0,1 4 24 0 0,1-1-5976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8.09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195 1 8288 0 0,'3'7'446'0'0,"7"19"-23"0"0,-9-25-410 0 0,-1 1 0 0 0,1 0 0 0 0,-1 0 0 0 0,0 0-1 0 0,0-1 1 0 0,1 1 0 0 0,-1 0 0 0 0,0 0 0 0 0,-1 0 0 0 0,1 0 0 0 0,0 0 0 0 0,-1 0-13 0 0,-11 31 1435 0 0,-6 19 664 0 0,-11 67 1181 0 0,-5 60-3280 0 0,24-127 530 0 0,-3 1-530 0 0,3-11 481 0 0,-5 38-481 0 0,10-50 42 0 0,-2 0 0 0 0,-3 10-42 0 0,-7 28 18 0 0,14-55-1037 0 0,-1 0 0 0 0,-1 0 0 0 0,0 2 1019 0 0,0-2-1726 0 0,-1 2-3634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8.45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1 983 11832 0 0,'26'58'1300'0'0,"6"7"-1300"0"0,3 3 72 0 0,22 65 1524 0 0,-42-100-1172 0 0,2-1 1 0 0,2 0 0 0 0,0-2 0 0 0,2 0-1 0 0,3 0-424 0 0,-19-23 41 0 0,1-1 0 0 0,-1 1 0 0 0,1-1-1 0 0,1-1 1 0 0,-1 1 0 0 0,1-1 0 0 0,0-1-1 0 0,0 1 1 0 0,0-1 0 0 0,1 0-1 0 0,0 0 1 0 0,0-1 0 0 0,0 0-41 0 0,4 1 12 0 0,0 0-11 0 0,1 0 0 0 0,0 0 1 0 0,0-1-1 0 0,0-1 0 0 0,5 0-1 0 0,2-1-92 0 0,-1-1-1 0 0,1-2 0 0 0,-1 0 0 0 0,1-1 0 0 0,-1 0 1 0 0,0-2-1 0 0,6-2 93 0 0,-9 1-1510 0 0,0-1 0 0 0,0 0 0 0 0,0-1 1510 0 0,23-15-5284 0 0</inkml:trace>
  <inkml:trace contextRef="#ctx0" brushRef="#br0" timeOffset="1">1111 1 11376 0 0,'4'4'-61'0'0,"0"0"300"0"0,-1 0-1 0 0,0 1 1 0 0,0-1 0 0 0,0 1 0 0 0,0 0-239 0 0,6 16 109 0 0,-4-12-79 0 0,-1 1 1 0 0,0-1-1 0 0,0 5-30 0 0,13 59 3068 0 0,3 47-3068 0 0,-1-6 982 0 0,33 131 154 0 0,18 96 392 0 0,-47-227-1528 0 0,20 51 0 0 0,-29-117 0 0 0,16 38 0 0 0,-26-75 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8.79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386 0 8952 0 0,'0'0'192'0'0,"-16"10"48"0"0,-7 5 8 0 0,3-1 8 0 0,-9 6-256 0 0,1-5 0 0 0,7 5 0 0 0,-7-6 0 0 0,1-3 312 0 0,5 3 8 0 0,-7-4 8 0 0,7-2 0 0 0,-5 2-168 0 0,5-10-32 0 0,-5 0 0 0 0,5 0-3200 0 0,-1-4-640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9.20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0 11832 0 0,'27'77'824'0'0,"-4"1"1"0"0,9 53-825 0 0,-16-66 517 0 0,6 30 198 0 0,7 31 309 0 0,-14-69-385 0 0,-3 1-1 0 0,-1 17-638 0 0,-4-31 277 0 0,2 1 0 0 0,13 39-277 0 0,-5-21-75 0 0,-10-36 340 0 0,1 0 1 0 0,8 15-266 0 0,-13-34 55 0 0,1-1 0 0 0,-1 1 1 0 0,2-1-1 0 0,-1 0 0 0 0,1 0 0 0 0,0 0 0 0 0,1 0 0 0 0,-1-1 0 0 0,2 0 0 0 0,2 3-55 0 0,-8-8 0 0 0,0-1 0 0 0,0 1 0 0 0,0-1 0 0 0,0 1 0 0 0,0-1 0 0 0,0 1 0 0 0,0-1 0 0 0,0 1 0 0 0,0-1 0 0 0,0 0 0 0 0,0 0 0 0 0,0 1 0 0 0,0-1 0 0 0,0 0 0 0 0,0 0 0 0 0,0 0 0 0 0,0 0 0 0 0,0 0 0 0 0,1-1 0 0 0,-1 1 0 0 0,0 0 0 0 0,0 0 0 0 0,0-1 0 0 0,1 0 0 0 0,0 0 0 0 0,0 0 0 0 0,0 0 0 0 0,0 0 0 0 0,0 0 0 0 0,-1-1 0 0 0,1 1 0 0 0,0-1 0 0 0,-1 0 0 0 0,1 1 0 0 0,-1-1 0 0 0,4-4 0 0 0,-1 0 0 0 0,-1 1 0 0 0,1-1 0 0 0,-1-1 0 0 0,0 1 0 0 0,-1 0 0 0 0,1-2 0 0 0,11-45-878 0 0,2-32 878 0 0,-7 40-192 0 0,-6 18 175 0 0,0 0-1 0 0,-2 0 1 0 0,-1-12 17 0 0,-1 8 5 0 0,2 0 0 0 0,3-11-5 0 0,-2 27-2 0 0,0 6 7 0 0,-1 0-1 0 0,-1 0 1 0 0,0 0-1 0 0,0-2-4 0 0,0 8 79 0 0,0 3 10 0 0,0 6-123 0 0,0 7 21 0 0,1 0 1 0 0,0 0-1 0 0,1 0 0 0 0,0 0 1 0 0,1-1-1 0 0,0 1 0 0 0,1-1 1 0 0,1 1-1 0 0,0-2 1 0 0,0 1-1 0 0,1 0 0 0 0,1-1 1 0 0,0 0-1 0 0,0-1 0 0 0,8 8 13 0 0,-12-14 0 0 0,1 0 0 0 0,0-1 0 0 0,0 1 0 0 0,1-1 0 0 0,-1 0 0 0 0,0-1 0 0 0,1 1 0 0 0,0-1 0 0 0,0 0 0 0 0,0 0 0 0 0,4 1 0 0 0,-1-1 0 0 0,0-1 0 0 0,0 1 0 0 0,0-2 0 0 0,0 1 0 0 0,0-1 0 0 0,0 0 0 0 0,3-1 0 0 0,12-2 0 0 0,-1-2 0 0 0,0 0 0 0 0,1-1 0 0 0,-2-2 0 0 0,1 0 0 0 0,2-2 0 0 0,0-1 0 0 0,-1-1 0 0 0,-1-1 0 0 0,13-10 0 0 0,-23 14 0 0 0,-1-1 0 0 0,0 0 0 0 0,-1 0 0 0 0,-1-1 0 0 0,3-4 0 0 0,12-13 0 0 0,-7 8 0 0 0,0-1 0 0 0,-2 0 0 0 0,-1-2 0 0 0,-1 0 0 0 0,0 0 0 0 0,-2-1 0 0 0,-1 0 0 0 0,6-23 0 0 0,-8 22 0 0 0,-1 8 0 0 0,-1-1 0 0 0,-1 1 0 0 0,-1-1 0 0 0,-1-1 0 0 0,0 1 0 0 0,-1-12 0 0 0,-2 18 0 0 0,0-1 0 0 0,-1 0 0 0 0,-1 1 0 0 0,-2-8 0 0 0,3 15 0 0 0,0 0 0 0 0,-1 0 0 0 0,0 0 0 0 0,0 1 0 0 0,0-1 0 0 0,0 1 0 0 0,-1-1 0 0 0,0 1 0 0 0,0 0 0 0 0,0 0 0 0 0,0 0 0 0 0,-1 1 0 0 0,0-1 0 0 0,3 3 0 0 0,-1 0 0 0 0,1-1 0 0 0,-1 1 0 0 0,0 0 0 0 0,0 0 0 0 0,0 0 0 0 0,1 0 0 0 0,-3 0 0 0 0,2 1 0 0 0,1 0 0 0 0,0-1 0 0 0,0 1 0 0 0,-1 0 0 0 0,1 0 0 0 0,0 0 0 0 0,-1 0 0 0 0,1 0 0 0 0,0 1 0 0 0,-1-1 0 0 0,1 0 0 0 0,0 0 0 0 0,0 1 0 0 0,-1-1 0 0 0,1 1 0 0 0,0-1 0 0 0,0 1 0 0 0,0 0 0 0 0,0 0 0 0 0,-1-1 0 0 0,1 1 0 0 0,0 0 0 0 0,0 1 0 0 0,-4 2 0 0 0,1 1 0 0 0,1 0 0 0 0,-1 0 0 0 0,-2 4 0 0 0,-1 2 0 0 0,3-5 0 0 0,0 0 0 0 0,1 0 0 0 0,0 1 0 0 0,0-1 0 0 0,0 1 0 0 0,1 0 0 0 0,0 0 0 0 0,0 0 0 0 0,1 0 0 0 0,0 0 0 0 0,0 1 0 0 0,0 12 0 0 0,0 1 0 0 0,2-1 0 0 0,1 4 0 0 0,1-1 0 0 0,1-1 0 0 0,1 0 0 0 0,2 0 0 0 0,6 16 0 0 0,-8-23 0 0 0,-3-10 19 0 0,0 0 0 0 0,1-1 0 0 0,-1 1 0 0 0,1-1 0 0 0,0 1 0 0 0,0-1 0 0 0,0 0 0 0 0,1 0 0 0 0,-1 0 0 0 0,1-1 0 0 0,0 1 0 0 0,0-1 0 0 0,1 0 0 0 0,-1 0 0 0 0,0-1 0 0 0,1 1 0 0 0,0-1 0 0 0,1 1-19 0 0,10 3 125 0 0,-1-1-1 0 0,1-1 1 0 0,1 0-1 0 0,15 2-124 0 0,-20-5 238 0 0,0 0-1 0 0,1-1 0 0 0,5-1-237 0 0,5 1 224 0 0,-14 0-480 0 0,0-1-1 0 0,0 0 0 0 0,0 0 0 0 0,0 0 0 0 0,0-1 0 0 0,0-1 0 0 0,-1 0 1 0 0,1 0-1 0 0,-1 0 0 0 0,0-1 0 0 0,0 0 0 0 0,0-1 0 0 0,0 0 1 0 0,1-2 256 0 0,8-6-1020 0 0,-14 9-4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09.718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254 169 11976 0 0,'11'-7'214'0'0,"-8"4"-106"0"0,1 1 1 0 0,-1 0-1 0 0,0-1 1 0 0,0 1-1 0 0,0-1 1 0 0,-1 0 0 0 0,1 0-1 0 0,0 0-108 0 0,0-2 31 0 0,-1 1-1 0 0,2 0 1 0 0,-1 0-1 0 0,0 0 1 0 0,1 0-1 0 0,0 1 1 0 0,1-2-31 0 0,-2 2 164 0 0,0 0 1 0 0,0-1 0 0 0,0 0 0 0 0,0 0 0 0 0,-1 0-1 0 0,1 0 1 0 0,-1 0 0 0 0,0 0 0 0 0,0 0 0 0 0,-1-1-1 0 0,1 1 1 0 0,-1-1 0 0 0,0 1 0 0 0,0-1 0 0 0,-1-2-165 0 0,0 6 58 0 0,0-1 1 0 0,-1 1 0 0 0,1-1 0 0 0,-1 1-1 0 0,1 0 1 0 0,-1 0 0 0 0,1-1 0 0 0,-1 1-1 0 0,0 0 1 0 0,0 0 0 0 0,0 0 0 0 0,1 0-1 0 0,-1 0 1 0 0,0 0 0 0 0,0 0 0 0 0,-1 0-1 0 0,1 0 1 0 0,0 0 0 0 0,0 0 0 0 0,0 1-1 0 0,-1-1 1 0 0,1 0 0 0 0,0 1 0 0 0,0-1-1 0 0,-1 1 1 0 0,0-1-59 0 0,-4-1 21 0 0,-1 0 0 0 0,0 0 0 0 0,0 1 0 0 0,0 0-1 0 0,0 0-20 0 0,-2 0 0 0 0,-1 1-1 0 0,1 1 0 0 0,-1-1 1 0 0,1 1-1 0 0,0 1 0 0 0,-1 0 1 0 0,1 0-1 0 0,0 1 0 0 0,0 0 1 0 0,0 1-1 0 0,1 0 0 0 0,-6 3 1 0 0,1 1-1 0 0,-1 0 0 0 0,1 1 0 0 0,1 1 0 0 0,0 0 0 0 0,0 0 0 0 0,1 1-1 0 0,-3 4 2 0 0,9-7 32 0 0,-1 0-1 0 0,1 0 1 0 0,0 0-1 0 0,1 0 0 0 0,0 1 1 0 0,0 0-1 0 0,1 1-31 0 0,-4 9 187 0 0,2 1 0 0 0,-3 16-187 0 0,6-24 86 0 0,1 1 0 0 0,0 0 0 0 0,0 0 0 0 0,2 0 0 0 0,-1-1 1 0 0,2 1-1 0 0,-1 0 0 0 0,2 0 0 0 0,0-1 0 0 0,3 8-86 0 0,13 47 176 0 0,18 53 329 0 0,-30-102-393 0 0,1 0 0 0 0,3 3-112 0 0,13 29 143 0 0,-4 2-60 0 0,-10-23 11 0 0,15 28-94 0 0,-16-38 0 0 0,-1 2 0 0 0,3 10 0 0 0,-5-13 0 0 0,0-1 0 0 0,2 0 0 0 0,6 12 0 0 0,-12-25 0 0 0,0-1 0 0 0,0 2 0 0 0,0-1 0 0 0,0 0 0 0 0,0 0 0 0 0,-1 1 0 0 0,0-1 0 0 0,0 0 0 0 0,0 3 0 0 0,0-4-10 0 0,0 1-1 0 0,-1 0 1 0 0,2-1-1 0 0,-1 1 1 0 0,0 0-1 0 0,3 2 11 0 0,-2-2-37 0 0,-1 0-1 0 0,1 0 1 0 0,-1 0-1 0 0,0-1 1 0 0,1 4 37 0 0,-2-5-39 0 0,0-1 1 0 0,1 1 0 0 0,-1-1-1 0 0,0 0 1 0 0,1 1 0 0 0,-1-1-1 0 0,1 0 1 0 0,0 1 0 0 0,-1-1-1 0 0,1 0 1 0 0,0 1 0 0 0,0-1-1 0 0,-1 0 1 0 0,1 0 0 0 0,0 0-1 0 0,1 0 39 0 0,0 1-485 0 0,-2-2-696 0 0,0 0-311 0 0,0 0-61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0.08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460 0 9184 0 0,'0'0'421'0'0,"-2"2"-12"0"0,-20 18-243 0 0,-11 8-58 0 0,8-4 984 0 0,-1-2 0 0 0,-1-2 1 0 0,-21 14-1093 0 0,36-26 103 0 0,-43 26 1009 0 0,-31 14-1112 0 0,30-18 140 0 0,-9-1-199 0 0,63-27-42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6.7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0.78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96 1020 10592 0 0,'10'5'103'0'0,"10"7"758"0"0,16 4-861 0 0,10 3 129 0 0,-20-9 416 0 0,0 1 0 0 0,-1 1 0 0 0,-1 2 0 0 0,6 4-545 0 0,-18-10 586 0 0,-1 1 0 0 0,9 8-586 0 0,-19-16 32 0 0,0 0 1 0 0,0 0 0 0 0,0 0-1 0 0,-1 0 1 0 0,1 1-1 0 0,0-1 1 0 0,0 0-1 0 0,-1 1 1 0 0,1-1-1 0 0,-1 0 1 0 0,0 1-1 0 0,1-1 1 0 0,-1 1-1 0 0,0-1 1 0 0,0 1 0 0 0,0-1-1 0 0,0 1 1 0 0,0-1-1 0 0,0 1 1 0 0,0-1-1 0 0,0 1 1 0 0,0-1-1 0 0,-1 0 1 0 0,1 1-33 0 0,-2 13 250 0 0,2-8-220 0 0,-1 0 0 0 0,0 0 1 0 0,-1 0-1 0 0,0 0 1 0 0,0 0-1 0 0,0 0 1 0 0,-1-1-1 0 0,1 1 1 0 0,-2 0-1 0 0,1-1 0 0 0,-1 0 1 0 0,0 0-1 0 0,-1 1-30 0 0,-12 14 46 0 0,0-1 1 0 0,-18 16-47 0 0,28-29 17 0 0,-15 14-14 0 0,0-1 1 0 0,-1-2-1 0 0,-8 5-3 0 0,22-18 0 0 0,0 0 0 0 0,-1 0 0 0 0,-1 0 0 0 0,-10 5 0 0 0,18-9-3 0 0,0 0-1 0 0,0 0 0 0 0,0 0 0 0 0,0 0 1 0 0,0 0-1 0 0,0 0 0 0 0,0-1 0 0 0,0 1 0 0 0,0-1 1 0 0,0 0-1 0 0,0 0 0 0 0,-1 0 0 0 0,1 0 0 0 0,0-1 1 0 0,0 1-1 0 0,0-1 0 0 0,0 0 0 0 0,0 0 1 0 0,0 0-1 0 0,0 0 0 0 0,1-1 0 0 0,-1 1 0 0 0,0-1 1 0 0,1 1-1 0 0,-1-1 4 0 0,0-1-7 0 0,-1 0 1 0 0,1 0-1 0 0,0 0 1 0 0,0 0-1 0 0,1 0 1 0 0,-1-1-1 0 0,0 1 1 0 0,1-1-1 0 0,0 0 1 0 0,0 0-1 0 0,0 0 1 0 0,1 0-1 0 0,-1 0 1 0 0,1 0-1 0 0,0 0 1 0 0,0 0-1 0 0,0-2 7 0 0,-1-19-73 0 0,1 1 0 0 0,2-1 0 0 0,0 1 0 0 0,1-1 0 0 0,2 1 73 0 0,6-29-644 0 0,2-1 644 0 0,-3 23-401 0 0,2 0 1 0 0,1 1-1 0 0,9-18 401 0 0,-14 33-186 0 0,-3 9 129 0 0,-1-1-1 0 0,1 0 1 0 0,1 1 0 0 0,-1 0 0 0 0,1 0-1 0 0,0 1 1 0 0,1-1 0 0 0,-1 1 0 0 0,1 0-1 0 0,0 0 1 0 0,0 1 0 0 0,0 0 0 0 0,1 0-1 0 0,0 0 1 0 0,0 1 0 0 0,1 0 57 0 0,12-4 79 0 0,-14 4-21 0 0,0 1 1 0 0,0 0-1 0 0,1 0 1 0 0,-1 0-1 0 0,0 1 1 0 0,1 0-1 0 0,0 0 1 0 0,-1 1-1 0 0,1 0 1 0 0,-1 0-59 0 0,34 6 1304 0 0,28 9-1304 0 0,-62-13 97 0 0,0 0 0 0 0,1 1 1 0 0,-1 0-1 0 0,0 0 0 0 0,0 1 0 0 0,-1 0 0 0 0,1 0 1 0 0,-1 0-1 0 0,0 0 0 0 0,0 1 0 0 0,2 3-97 0 0,-4-5 44 0 0,12 13 241 0 0,-1 0 1 0 0,0 2-1 0 0,6 12-285 0 0,17 21 533 0 0,-22-31-238 0 0,-1 1-1 0 0,-1 0 0 0 0,4 12-294 0 0,6 9 188 0 0,-15-27-133 0 0,-2-1 0 0 0,4 13-55 0 0,-2-5 54 0 0,-7-20-1 0 0,-1-2 22 0 0,0 0 42 0 0,0 0 13 0 0,-6 4 118 0 0,-3 0-226 0 0,8-4-30 0 0,-1-1 0 0 0,1 1 0 0 0,0 0 0 0 0,0-1 0 0 0,-1 1 0 0 0,1-1 0 0 0,0 0 0 0 0,0 1 0 0 0,0-1 1 0 0,0 0-1 0 0,0 1 0 0 0,0-1 0 0 0,0 0 0 0 0,0 0 0 0 0,0 0 0 0 0,0 0 0 0 0,0 0 0 0 0,1 0 0 0 0,-1 0 0 0 0,0 0 0 0 0,0-1 8 0 0,-13-28-288 0 0,12 24 230 0 0,1 2 36 0 0,-1 0 1 0 0,1 0-1 0 0,1-1 0 0 0,-1 1 1 0 0,0 0-1 0 0,1-1 0 0 0,0 1 0 0 0,0-3 22 0 0,0-16-25 0 0,-3 1 24 0 0,2 0-1 0 0,1 0 0 0 0,1 0 0 0 0,0-1 1 0 0,2 2-1 0 0,2-8 2 0 0,26-108-50 0 0,-21 102-376 0 0,1 1 0 0 0,14-29 426 0 0,-24 59 53 0 0,1-1-1 0 0,0 2 1 0 0,0-1-1 0 0,1 0 0 0 0,-1 0 1 0 0,1 1-1 0 0,-1-1 1 0 0,1 1-1 0 0,0 0 0 0 0,1-1-52 0 0,-3 4 502 0 0,-1 0-61 0 0,1 2-292 0 0,5 17-132 0 0,-3-12-47 0 0,-1-1 0 0 0,0 1 0 0 0,-1 0-1 0 0,1 4 31 0 0,0-3-63 0 0,0 0 0 0 0,0 0 0 0 0,0 0 0 0 0,1 0 63 0 0,7 26-200 0 0,-7-20 205 0 0,0 0-1 0 0,1 0 0 0 0,0 0 0 0 0,2-1 1 0 0,-1 0-1 0 0,3 4-4 0 0,-7-15 0 0 0,1 3 9 0 0,1 0-1 0 0,-1-1 1 0 0,1 1-1 0 0,0-1 1 0 0,0 1-1 0 0,1-1 1 0 0,-1 0-1 0 0,1 0 1 0 0,0 0-1 0 0,4 2-8 0 0,1-1 15 0 0,-1-1 0 0 0,1 1 0 0 0,0-2 0 0 0,0 0 0 0 0,0 0 0 0 0,0 0-1 0 0,1-1 1 0 0,-1-1 0 0 0,1 1 0 0 0,-1-2 0 0 0,1 1 0 0 0,0-1 0 0 0,-1-1 0 0 0,1 0 0 0 0,-1 0 0 0 0,6-2-15 0 0,10-3 44 0 0,1-1 1 0 0,-2-1-1 0 0,1-2 1 0 0,-1 0-1 0 0,13-9-44 0 0,-25 12 0 0 0,0-1 0 0 0,0 0 0 0 0,-1 0 0 0 0,-1-1 0 0 0,1-1 0 0 0,-1 1 0 0 0,-1-2 0 0 0,0 1 0 0 0,0-2 0 0 0,-1 1 0 0 0,-1-1 0 0 0,0 0 0 0 0,0 0 0 0 0,-1-1 0 0 0,-1 0 0 0 0,0 0 0 0 0,-1 0 0 0 0,0-1 0 0 0,-1-1 0 0 0,3-13 0 0 0,-2 1 0 0 0,0-2 0 0 0,-2 1 0 0 0,-2-1 0 0 0,2-29 0 0 0,0 29 0 0 0,-2 0 0 0 0,0 0 0 0 0,-4-10 0 0 0,-1 7-346 0 0,-2-1 0 0 0,-1 1 0 0 0,-1 0 0 0 0,-6-10 346 0 0,-37-109-547 0 0,32 92 486 0 0,10 29 61 0 0,-8-13 0 0 0,18 42 4 0 0,0 1-1 0 0,-1-1 1 0 0,1 0-1 0 0,0 1 0 0 0,-1-1 1 0 0,1 1-1 0 0,0-1 0 0 0,-1 1 1 0 0,1-1-1 0 0,-1 1 1 0 0,1-1-1 0 0,-1 1 0 0 0,1 0 1 0 0,-1-1-1 0 0,1 1 0 0 0,-1-1 1 0 0,1 1-1 0 0,-1 0 0 0 0,0 0-3 0 0,1 0 13 0 0,0 0 0 0 0,0 0 0 0 0,-1 1 0 0 0,1-1 0 0 0,0 0 0 0 0,0 1 0 0 0,0-1 0 0 0,-1 0 0 0 0,1 1 0 0 0,0-1 0 0 0,0 0 0 0 0,0 1 0 0 0,0-1 0 0 0,0 0 0 0 0,0 1 0 0 0,0-1 0 0 0,0 0 0 0 0,0 1 0 0 0,0-1 0 0 0,0 1 0 0 0,0-1 0 0 0,0 0 0 0 0,0 1 0 0 0,0-1 0 0 0,0 0 0 0 0,0 1-13 0 0,0-1 0 0 0,2 16 368 0 0,0 1 0 0 0,1-1 1 0 0,1 0-1 0 0,1 0 0 0 0,4 9-368 0 0,-6-12 165 0 0,11 22 369 0 0,1 0-1 0 0,1-1 0 0 0,5 4-533 0 0,2 6 104 0 0,5 16-104 0 0,3 9 938 0 0,13 15-938 0 0,-14-27 519 0 0,-2 2 0 0 0,-2 2-519 0 0,-21-49-7 0 0,14 41-495 0 0,3-1-1 0 0,21 36 503 0 0,-23-56-620 0 0,-18-29 146 0 0,5-12-2146 0 0,2 0 1097 0 0,3 2-11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1.131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341 11 10136 0 0,'0'0'224'0'0,"0"0"40"0"0,-4-10 16 0 0,-8 10 8 0 0,12 0-288 0 0,-11 0 0 0 0,-5 0 0 0 0,-6 10 0 0 0,-1 0 704 0 0,-3-2 80 0 0,-3 9 16 0 0,-10 1 8 0 0,0 3-472 0 0,-3-3-96 0 0,3 6-16 0 0,0 1-6240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1.467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127 71 9216 0 0,'0'0'706'0'0,"0"0"-411"0"0,0 0-4 0 0,0 2 42 0 0,-2 0-226 0 0,1 1 1 0 0,-1-1-1 0 0,0 1 0 0 0,1-1 0 0 0,-1 0 1 0 0,0 0-1 0 0,-1 0 0 0 0,0 1-107 0 0,1-1 144 0 0,-1 1 0 0 0,0-1 0 0 0,1 1 0 0 0,0 0 0 0 0,0 0-1 0 0,0 0 1 0 0,-1 1-144 0 0,-25 51 1819 0 0,22-42-1403 0 0,1 0 0 0 0,1 0 0 0 0,0 1-416 0 0,-9 25 862 0 0,8-24-517 0 0,1 1 0 0 0,1-1 0 0 0,-1 8-345 0 0,-3 15 313 0 0,5-27-264 0 0,0 0-1 0 0,1 0 0 0 0,0 0 0 0 0,1 1 0 0 0,0-1-48 0 0,0-6 23 0 0,0-2-1 0 0,0-2-10 0 0,-1 0-1 0 0,1 1 1 0 0,0-1-1 0 0,1 0 1 0 0,-1 1-1 0 0,0-1 1 0 0,0 0-1 0 0,0 1 1 0 0,1-1-1 0 0,-1 0 1 0 0,1 0-1 0 0,-1 1 1 0 0,1-1-1 0 0,-1 0 1 0 0,1 0-1 0 0,0 0 0 0 0,-1 0 1 0 0,1 1-1 0 0,1-1-11 0 0,-1 1 8 0 0,1 0-1 0 0,0 0 1 0 0,0 0-1 0 0,1-1 0 0 0,-1 1 1 0 0,0-1-1 0 0,1 1 0 0 0,-1-1 1 0 0,0 0-1 0 0,1 0 0 0 0,-1 0 1 0 0,1 0-1 0 0,0 0 1 0 0,-1-1-1 0 0,1 1 0 0 0,0-1 1 0 0,0 0-1 0 0,-1 0 0 0 0,3 0-7 0 0,0 0 13 0 0,0-1-1 0 0,-1 0 1 0 0,0-1-1 0 0,1 1 1 0 0,-1-1-1 0 0,0 0 1 0 0,1 0-1 0 0,0-1-12 0 0,-2 1 0 0 0,0 0 0 0 0,0 0 0 0 0,0-1 0 0 0,0 1 0 0 0,-1-1 0 0 0,1 1 0 0 0,0-2 0 0 0,9-8 0 0 0,48-48 0 0 0,-33 32-33 0 0,-9 8-7 0 0,1 2 23 0 0,-8 8-8 0 0,-1 0-1 0 0,4-6 26 0 0,34-40-13 0 0,18-25 15 0 0,-40 48-2 0 0,1 2 0 0 0,12-9 0 0 0,-38 38 0 0 0,1 0 0 0 0,0 0-1 0 0,0 1 1 0 0,0-1 0 0 0,0 1-1 0 0,0-1 1 0 0,1 1 0 0 0,0-1 0 0 0,29-16 14 0 0,-29 16 13 0 0,0 1-1 0 0,0-1 1 0 0,0 1-1 0 0,0 0 0 0 0,0 0 1 0 0,0 1-1 0 0,0-1 1 0 0,0 1-1 0 0,1-1 0 0 0,-1 1 1 0 0,0 0-1 0 0,0 0 0 0 0,0 0 1 0 0,0 1-1 0 0,1-1 1 0 0,1 1-27 0 0,-3 0 35 0 0,2-1 28 0 0,0 1 0 0 0,0 0 0 0 0,-1 0 0 0 0,1 0 0 0 0,0 0 0 0 0,-1 1 0 0 0,1 0 1 0 0,-1-1-1 0 0,1 1 0 0 0,-1 0 0 0 0,0 1 0 0 0,0-1 0 0 0,0 1 0 0 0,0-1 0 0 0,0 1 0 0 0,-1 0 1 0 0,1 0-64 0 0,1 4 78 0 0,1 0 1 0 0,-2 0-1 0 0,1 0 1 0 0,-1 1-1 0 0,0-1 1 0 0,0 1-1 0 0,1 7-78 0 0,-3-10 3 0 0,0 0 0 0 0,-1 0 0 0 0,1-1 0 0 0,-1 1 0 0 0,0 0 0 0 0,-1 0 0 0 0,1 0 0 0 0,-1-1 0 0 0,0 1 0 0 0,0 0 0 0 0,0-1-1 0 0,-1 2-2 0 0,-5 11 12 0 0,0 0 0 0 0,-6 9-12 0 0,6-13 1 0 0,-32 56-1 0 0,35-62 0 0 0,0-1 0 0 0,0 0 0 0 0,-1-1 0 0 0,0 1 0 0 0,0-1 0 0 0,0 0 0 0 0,0 0 0 0 0,-1 0 0 0 0,0-1 0 0 0,0 0 0 0 0,0 0 0 0 0,-1 0 0 0 0,1-1 0 0 0,-1 0 0 0 0,0 0 0 0 0,0-1 0 0 0,0 0 0 0 0,0 0 0 0 0,0-1 0 0 0,0 0 0 0 0,-7 1 0 0 0,12-3-3 0 0,0 1 0 0 0,0 0-1 0 0,0-1 1 0 0,0 1 0 0 0,0-1 0 0 0,0 0-1 0 0,0 0 1 0 0,0 1 0 0 0,0-1-1 0 0,0-1 1 0 0,1 1 0 0 0,-1 0-1 0 0,0 0 1 0 0,1-1 0 0 0,-1 1-1 0 0,1-1 1 0 0,-1 1 0 0 0,1-1 0 0 0,0 0-1 0 0,0 1 1 0 0,-1-1 0 0 0,1 0-1 0 0,0-1 4 0 0,-2-2-24 0 0,1-1-1 0 0,-1 0 1 0 0,1 1-1 0 0,0-1 1 0 0,1 0-1 0 0,-1 0 0 0 0,0-6 25 0 0,2-1-256 0 0,0-1 0 0 0,0 1 0 0 0,1-1-1 0 0,1 0 1 0 0,0 1 0 0 0,2-4 256 0 0,5-36-4982 0 0,-5 5-1026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1.814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 0 11256 0 0,'6'11'180'0'0,"0"-1"1"0"0,-1 0 0 0 0,0 1 0 0 0,-1 0-1 0 0,0 0 1 0 0,-1 1 0 0 0,1 3-181 0 0,3 22 875 0 0,1 24-875 0 0,2 16 1709 0 0,44 222 1239 0 0,-41-217-2760 0 0,8 44-19 0 0,-4-53-89 0 0,-17-73-79 0 0,1 7 0 0 0,0-1 1 0 0,0 1-1 0 0,0-1 1 0 0,1 0 0 0 0,0 1-1 0 0,1-1 1 0 0,-1 0-1 0 0,2 2-1 0 0,2 2 3 0 0,-2-4-5 0 0,0 0 0 0 0,-1 1-1 0 0,1-1 1 0 0,-2 1 0 0 0,1 0-1 0 0,-1-1 1 0 0,1 6 2 0 0,-2-6-100 0 0,-1-4-32 0 0,1 0 1 0 0,-1-1 0 0 0,0 1 0 0 0,0-1-1 0 0,1 1 1 0 0,-1-1 0 0 0,1 1-1 0 0,0-1 1 0 0,-1 0 0 0 0,1 2 131 0 0,0-2-6125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2.169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113 166 10448 0 0,'6'-2'138'0'0,"1"0"0"0"0,-1 0 0 0 0,0 1 0 0 0,1 0 0 0 0,0 0 0 0 0,-1 1 0 0 0,5 0-138 0 0,7 1 108 0 0,1 0 0 0 0,-1 2-108 0 0,12 0 72 0 0,-24-2 166 0 0,1 0 1 0 0,-1 1-1 0 0,-1-1 0 0 0,1 1 0 0 0,0 0 0 0 0,0 1 1 0 0,-1-1-1 0 0,1 1 0 0 0,-1 0 0 0 0,0 1 0 0 0,5 3-238 0 0,-7-5 87 0 0,1 1-1 0 0,-1 0 0 0 0,0 0 1 0 0,0 0-1 0 0,-1 0 1 0 0,1 1-1 0 0,-1-1 1 0 0,1 1-1 0 0,-1-1 1 0 0,0 1-1 0 0,-1 0 0 0 0,1 0 1 0 0,-1 0-1 0 0,1 0 1 0 0,-1 0-1 0 0,0 0 1 0 0,0 2-87 0 0,-1 1 49 0 0,0 1 1 0 0,0 0-1 0 0,-1-1 1 0 0,0 1-1 0 0,0-1 1 0 0,-1 1-1 0 0,0-1 1 0 0,0 1-50 0 0,-6 15 42 0 0,-11 19-42 0 0,11-25 47 0 0,1-3-43 0 0,-1-1 1 0 0,0-1-1 0 0,-1 1 1 0 0,0-2-1 0 0,-1 1 1 0 0,-5 3-5 0 0,-7 9 57 0 0,15-15-39 0 0,-1 0 1 0 0,0-1 0 0 0,0 0-1 0 0,-1 0 1 0 0,0-1 0 0 0,-1 0-1 0 0,-2 1-18 0 0,1-2 49 0 0,1 0 10 0 0,-1 0 1 0 0,0 0 0 0 0,0-2 0 0 0,-8 3-60 0 0,16-6 12 0 0,1 0 0 0 0,-1 0 0 0 0,1-1 0 0 0,-1 0 0 0 0,0 1 0 0 0,1-1 0 0 0,-1 0 0 0 0,1 0 0 0 0,-1 0 0 0 0,0-1 0 0 0,1 1 0 0 0,-1 0 0 0 0,1-1 0 0 0,-1 0 0 0 0,1 0 0 0 0,-1 0 0 0 0,1 0 0 0 0,-1 0 0 0 0,1 0 0 0 0,0-1 0 0 0,0 1 0 0 0,-1-1 0 0 0,1 0-12 0 0,0 1 15 0 0,-1-1-1 0 0,1 0 1 0 0,0 0-1 0 0,1 0 0 0 0,-1 0 1 0 0,0 0-1 0 0,1 0 1 0 0,-1 0-1 0 0,1-1 0 0 0,-1 1 1 0 0,1 0-1 0 0,0-1 1 0 0,0 1-1 0 0,0-1 0 0 0,1 0 1 0 0,-1 1-1 0 0,0-1 1 0 0,1 0-1 0 0,0 1 0 0 0,0-3-14 0 0,-2-8 94 0 0,1 1-1 0 0,0 0 0 0 0,1 0 0 0 0,1-1 0 0 0,0 1 0 0 0,1 0 0 0 0,0 0 0 0 0,1 0 0 0 0,1-5-93 0 0,8-13 26 0 0,36-92 62 0 0,-30 77-3 0 0,-13 31-38 0 0,1-1 0 0 0,0 1 1 0 0,1 0-1 0 0,1 1 0 0 0,0 0 0 0 0,1-1-47 0 0,6-9 62 0 0,-10 15-58 0 0,1 0 1 0 0,-1 1-1 0 0,3-2-4 0 0,3-2-292 0 0,1 0 0 0 0,1 1 0 0 0,0 1 0 0 0,0 0 0 0 0,0 0 0 0 0,1 1 0 0 0,8-2 292 0 0,-18 8-274 0 0,0 1 0 0 0,-1-1-1 0 0,1 1 1 0 0,0 0 0 0 0,0 0-1 0 0,0 0 1 0 0,2 1 274 0 0,11 4-1462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2.53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55 340 8952 0 0,'3'3'78'0'0,"-1"1"0"0"0,1 0 0 0 0,-1 0 0 0 0,0 0 0 0 0,0 0 0 0 0,0 0 0 0 0,0 0 0 0 0,-1 0 0 0 0,0 1 0 0 0,0-1 0 0 0,0 0 0 0 0,0 4-78 0 0,2 2 52 0 0,-2-9 209 0 0,-1-1 59 0 0,0 0 7 0 0,0 0 26 0 0,0 0 106 0 0,0 0 42 0 0,-11-5 491 0 0,9 4-912 0 0,0-1 0 0 0,0 0 1 0 0,0 0-1 0 0,0 0 0 0 0,0-1 1 0 0,0 1-1 0 0,1 0 0 0 0,-1-1 0 0 0,1 1 1 0 0,-1-1-1 0 0,0-1-80 0 0,-11-35 565 0 0,4 14-318 0 0,7 20-208 0 0,1-1 1 0 0,-1 1 0 0 0,1-1 0 0 0,0 0 0 0 0,0 0 0 0 0,0 0 0 0 0,1 0 0 0 0,0-5-40 0 0,0 4 32 0 0,0 0 0 0 0,-1-1 0 0 0,0 1 1 0 0,-1-6-33 0 0,-1 0 37 0 0,0 4 72 0 0,1 1 1 0 0,0-1-1 0 0,0 0 0 0 0,1 0 0 0 0,1 0 0 0 0,-1 0 0 0 0,2-4-109 0 0,1-18 1197 0 0,-1-15-1197 0 0,0 44 8 0 0,0 1-1 0 0,0 0 0 0 0,-1 0 1 0 0,1 0-1 0 0,1 0 1 0 0,-1 1-1 0 0,0-1 1 0 0,0 0-1 0 0,0 0 1 0 0,0 1-1 0 0,1-1 0 0 0,0 0-7 0 0,1-2 16 0 0,0 1 0 0 0,0 0-1 0 0,0 0 1 0 0,1 0-1 0 0,0 0 1 0 0,1-1-16 0 0,11-5 152 0 0,-13 6-66 0 0,8-1 172 0 0,12 0 178 0 0,15 2-1281 0 0,-22 1-1511 0 0,-8 0 1172 0 0</inkml:trace>
  <inkml:trace contextRef="#ctx0" brushRef="#br0" timeOffset="1">535 291 3680 0 0,'6'14'328'0'0,"4"1"-264"0"0,2-1-64 0 0,5-4 0 0 0,-7 4 1664 0 0,-4-3 312 0 0,0-1 64 0 0,4-6 8 0 0,-3 6-1440 0 0,-7-10-288 0 0,0 0-56 0 0,0 0-8 0 0,0 0-40 0 0,4-10-8 0 0,-4 10 0 0 0,6-10-3888 0 0,0-5-768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2.880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117 783 3224 0 0,'0'-3'26'0'0,"0"0"0"0"0,1 0 0 0 0,-1 1 0 0 0,0-1 0 0 0,1 0 0 0 0,0 0 0 0 0,0 1 0 0 0,0-1 0 0 0,0 1 0 0 0,0-1 0 0 0,0 1 0 0 0,1-1-26 0 0,-1 1-2 0 0,-1-1 1 0 0,1 1-1 0 0,-1 0 0 0 0,1 0 1 0 0,-1-1-1 0 0,1 1 1 0 0,-1 0-1 0 0,0 0 0 0 0,0-1 1 0 0,0 1-1 0 0,-1 0 0 0 0,1 0 1 0 0,-1-1-1 0 0,1 1 1 0 0,-1 0-1 0 0,1 0 0 0 0,-2-1 2 0 0,-2-15 289 0 0,-1-67 4780 0 0,-21-94-745 0 0,-26-87-4113 0 0,31 172 278 0 0,12 54-4106 0 0,1 16-792 0 0</inkml:trace>
  <inkml:trace contextRef="#ctx0" brushRef="#br0" timeOffset="1">597 713 10136 0 0,'0'0'896'0'0,"10"11"-712"0"0,-10-11-184 0 0,13 4 0 0 0,-13-4 312 0 0,0 0 24 0 0,0 0 8 0 0,0 0 0 0 0,0 0-8 0 0,0 0 0 0 0,0 0 0 0 0,0 0 0 0 0,0 0-176 0 0,16 0-40 0 0,-16 0-8 0 0,10 0-3912 0 0,-10 0-776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5-04T08:19:13.216"/>
    </inkml:context>
    <inkml:brush xml:id="br0">
      <inkml:brushProperty name="width" value="0.025" units="cm"/>
      <inkml:brushProperty name="height" value="0.025" units="cm"/>
      <inkml:brushProperty name="color" value="#E71225"/>
    </inkml:brush>
  </inkml:definitions>
  <inkml:trace contextRef="#ctx0" brushRef="#br0">82 958 9872 0 0,'-4'-100'1072'0'0,"2"61"-659"0"0,-2-1 1 0 0,-1 0-414 0 0,-5-51 806 0 0,-5-93 3744 0 0,-10-14-4550 0 0,18 141 254 0 0,3-2-254 0 0,-1-8-406 0 0,4 11-1567 0 0,1 30-3485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8.31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0.129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4.8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5.503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3E69-3E82-42F7-9ACA-8BAB76D3E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5D6E2-AB4A-412A-9B0E-FB89910C6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D79BC7-7B8E-41B4-BEEB-099B7F83D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98E80-CE0B-4A00-BC1C-BE974D6C7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0667C-2659-49B6-9D92-C5F784C6A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52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A8A73-7229-41EE-B107-CA778F518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8AFD69-4A56-470D-8C02-FA09FB37B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83FCE-8FE3-4FCC-A678-7171053A2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34FA5-D005-4916-9DCA-B36734752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9370A-2A97-40C0-A24E-E8C79BC5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9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DE1A07-D288-41EF-8AD7-4E496E975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1EF8B-5FA5-4EFB-AD07-C39F1E9F4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E8381-2EDD-4648-B083-56629CD3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C8AF3C-68C3-4C71-A061-7EE05B32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7EA6-844C-4407-822F-B89488AB8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71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C0C60-645D-436F-8452-7922ACC12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50A5A-1A7A-43F9-AC45-70E176BFB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3E4BA-B3A5-4272-B79F-498F7B5E8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52793-FCE6-47C1-B3FE-2938E164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0B621-6933-4EE2-B0C0-8097BC58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337D-8197-4C98-BAD6-18ADCBBC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03305-29DD-4547-9882-DA1D1DF67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43DCE-9C8F-496E-9B01-EF79CCD5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FC61A-D8B5-4D3B-940D-418D62A7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CE07F-0360-4833-83DA-EA6D27824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048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489-0EAB-42EA-887C-73677DEF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B9151-6C1D-4E98-B9E1-6EA0BE7AC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A484C-395F-44AA-B0C2-450CA861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632CC-E51A-4469-BD91-20EDD25D1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72CC0-14A1-4825-BF24-71566FAD1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91A3A-03C0-4619-97B5-7365D4E2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5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12A1E-EA4E-4CCB-B209-30BAFE6D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F32D8-0BA9-4838-8911-ECAE94D4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7462B-BD2E-4630-9235-05135C0F0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37095-27DE-4DCA-8B56-9C4287AE10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C2201-7124-479D-B8D2-B95235B46C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C58DAE-0247-4EA3-8AB9-FFAAE7C43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0CEED3-286B-40E2-974C-E7A232F7C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02F9E-C3C8-4F3B-AD5F-F48791F04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472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01597-7E93-4832-B551-F5713B28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D31B16-B6CF-47CE-918E-13925C17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B92D0-9866-49E7-AC36-076AC90D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49E28-07F4-4FE4-BF88-186E6CD7A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0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B2CAB8-EDC9-48A6-A804-5F0094558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1ABEB4-5653-4D58-A061-BD25BA3F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EFA6F-A100-4360-943E-9455C8BDA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52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3362F-EB38-4681-9A2A-A9B930BB0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BF10B-F0B2-4D11-A206-8899BCB8E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3FA5A-1263-4D88-AE21-E8C0F5C3D3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A9F48C-139E-4ACB-9FC1-911D58CC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460967-1A6E-4A0C-96B7-E96A1F515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68FE3-408C-401C-B29A-538A6F28A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1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A19A-C74D-43E8-AE8D-A93972D92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A252D5-8BD3-442E-BA82-95F5F75C5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801C8-1970-40D0-9CF6-6270244F87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942AB-0617-4926-B902-E5E6CFF31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46D22-F25C-45D3-AFB9-2CEA404F4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49E0C-4A87-4829-8F99-8E71AB483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475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6713B-C45B-4135-A3B4-D8B61330D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0D912-D4A0-447D-83F0-9F6C2DEF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60C559-B57F-4D21-94A7-E34408D4E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68747-EF29-4199-97DB-6C8965E509C7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A483F-E372-4B39-99A1-2EE89B2FA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F012-662E-46EE-9D1C-2BF18CA28A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1954B-66EC-4974-8125-351AAB94B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71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5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18.svg"/><Relationship Id="rId7" Type="http://schemas.openxmlformats.org/officeDocument/2006/relationships/image" Target="../media/image6.png"/><Relationship Id="rId12" Type="http://schemas.openxmlformats.org/officeDocument/2006/relationships/customXml" Target="../ink/ink1.xml"/><Relationship Id="rId17" Type="http://schemas.openxmlformats.org/officeDocument/2006/relationships/image" Target="../media/image14.svg"/><Relationship Id="rId25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openxmlformats.org/officeDocument/2006/relationships/image" Target="../media/image12.sv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31" Type="http://schemas.openxmlformats.org/officeDocument/2006/relationships/image" Target="../media/image2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9.xml"/><Relationship Id="rId3" Type="http://schemas.openxmlformats.org/officeDocument/2006/relationships/image" Target="../media/image4.svg"/><Relationship Id="rId21" Type="http://schemas.openxmlformats.org/officeDocument/2006/relationships/image" Target="../media/image12.svg"/><Relationship Id="rId25" Type="http://schemas.openxmlformats.org/officeDocument/2006/relationships/image" Target="../media/image16.svg"/><Relationship Id="rId33" Type="http://schemas.openxmlformats.org/officeDocument/2006/relationships/image" Target="../media/image47.JPG"/><Relationship Id="rId2" Type="http://schemas.openxmlformats.org/officeDocument/2006/relationships/image" Target="../media/image3.png"/><Relationship Id="rId20" Type="http://schemas.openxmlformats.org/officeDocument/2006/relationships/image" Target="../media/image11.png"/><Relationship Id="rId29" Type="http://schemas.openxmlformats.org/officeDocument/2006/relationships/image" Target="../media/image43.JP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15.png"/><Relationship Id="rId32" Type="http://schemas.openxmlformats.org/officeDocument/2006/relationships/image" Target="../media/image46.JPG"/><Relationship Id="rId5" Type="http://schemas.openxmlformats.org/officeDocument/2006/relationships/customXml" Target="../ink/ink58.xml"/><Relationship Id="rId23" Type="http://schemas.openxmlformats.org/officeDocument/2006/relationships/image" Target="../media/image14.svg"/><Relationship Id="rId28" Type="http://schemas.openxmlformats.org/officeDocument/2006/relationships/image" Target="../media/image42.JPG"/><Relationship Id="rId19" Type="http://schemas.openxmlformats.org/officeDocument/2006/relationships/image" Target="../media/image135.png"/><Relationship Id="rId31" Type="http://schemas.openxmlformats.org/officeDocument/2006/relationships/image" Target="../media/image45.JPG"/><Relationship Id="rId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168.png"/><Relationship Id="rId30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7" Type="http://schemas.openxmlformats.org/officeDocument/2006/relationships/image" Target="../media/image95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18" Type="http://schemas.openxmlformats.org/officeDocument/2006/relationships/image" Target="../media/image28.png"/><Relationship Id="rId26" Type="http://schemas.openxmlformats.org/officeDocument/2006/relationships/image" Target="../media/image34.png"/><Relationship Id="rId3" Type="http://schemas.openxmlformats.org/officeDocument/2006/relationships/customXml" Target="../ink/ink2.xml"/><Relationship Id="rId21" Type="http://schemas.openxmlformats.org/officeDocument/2006/relationships/image" Target="../media/image33.svg"/><Relationship Id="rId34" Type="http://schemas.openxmlformats.org/officeDocument/2006/relationships/customXml" Target="../ink/ink8.xml"/><Relationship Id="rId7" Type="http://schemas.openxmlformats.org/officeDocument/2006/relationships/image" Target="../media/image3.png"/><Relationship Id="rId12" Type="http://schemas.openxmlformats.org/officeDocument/2006/relationships/image" Target="../media/image14.svg"/><Relationship Id="rId17" Type="http://schemas.openxmlformats.org/officeDocument/2006/relationships/image" Target="../media/image27.png"/><Relationship Id="rId25" Type="http://schemas.openxmlformats.org/officeDocument/2006/relationships/image" Target="../media/image160.png"/><Relationship Id="rId33" Type="http://schemas.openxmlformats.org/officeDocument/2006/relationships/image" Target="../media/image165.png"/><Relationship Id="rId2" Type="http://schemas.openxmlformats.org/officeDocument/2006/relationships/image" Target="../media/image5.png"/><Relationship Id="rId16" Type="http://schemas.openxmlformats.org/officeDocument/2006/relationships/image" Target="../media/image31.svg"/><Relationship Id="rId20" Type="http://schemas.openxmlformats.org/officeDocument/2006/relationships/image" Target="../media/image32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3.png"/><Relationship Id="rId24" Type="http://schemas.openxmlformats.org/officeDocument/2006/relationships/customXml" Target="../ink/ink4.xml"/><Relationship Id="rId32" Type="http://schemas.openxmlformats.org/officeDocument/2006/relationships/customXml" Target="../ink/ink7.xml"/><Relationship Id="rId37" Type="http://schemas.openxmlformats.org/officeDocument/2006/relationships/image" Target="../media/image167.png"/><Relationship Id="rId15" Type="http://schemas.openxmlformats.org/officeDocument/2006/relationships/image" Target="../media/image30.png"/><Relationship Id="rId23" Type="http://schemas.openxmlformats.org/officeDocument/2006/relationships/image" Target="../media/image159.png"/><Relationship Id="rId28" Type="http://schemas.openxmlformats.org/officeDocument/2006/relationships/customXml" Target="../ink/ink5.xml"/><Relationship Id="rId36" Type="http://schemas.openxmlformats.org/officeDocument/2006/relationships/customXml" Target="../ink/ink9.xml"/><Relationship Id="rId10" Type="http://schemas.openxmlformats.org/officeDocument/2006/relationships/image" Target="../media/image12.svg"/><Relationship Id="rId19" Type="http://schemas.openxmlformats.org/officeDocument/2006/relationships/image" Target="../media/image29.png"/><Relationship Id="rId31" Type="http://schemas.openxmlformats.org/officeDocument/2006/relationships/image" Target="../media/image164.pn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customXml" Target="../ink/ink3.xml"/><Relationship Id="rId27" Type="http://schemas.openxmlformats.org/officeDocument/2006/relationships/image" Target="../media/image35.svg"/><Relationship Id="rId30" Type="http://schemas.openxmlformats.org/officeDocument/2006/relationships/customXml" Target="../ink/ink6.xml"/><Relationship Id="rId35" Type="http://schemas.openxmlformats.org/officeDocument/2006/relationships/image" Target="../media/image16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15.png"/><Relationship Id="rId18" Type="http://schemas.openxmlformats.org/officeDocument/2006/relationships/image" Target="../media/image35.svg"/><Relationship Id="rId26" Type="http://schemas.openxmlformats.org/officeDocument/2006/relationships/image" Target="../media/image166.png"/><Relationship Id="rId3" Type="http://schemas.openxmlformats.org/officeDocument/2006/relationships/customXml" Target="../ink/ink10.xml"/><Relationship Id="rId21" Type="http://schemas.openxmlformats.org/officeDocument/2006/relationships/customXml" Target="../ink/ink12.xml"/><Relationship Id="rId7" Type="http://schemas.openxmlformats.org/officeDocument/2006/relationships/image" Target="../media/image3.png"/><Relationship Id="rId12" Type="http://schemas.openxmlformats.org/officeDocument/2006/relationships/image" Target="../media/image14.svg"/><Relationship Id="rId17" Type="http://schemas.openxmlformats.org/officeDocument/2006/relationships/image" Target="../media/image34.png"/><Relationship Id="rId25" Type="http://schemas.openxmlformats.org/officeDocument/2006/relationships/customXml" Target="../ink/ink14.xml"/><Relationship Id="rId2" Type="http://schemas.openxmlformats.org/officeDocument/2006/relationships/image" Target="../media/image5.png"/><Relationship Id="rId16" Type="http://schemas.openxmlformats.org/officeDocument/2006/relationships/image" Target="../media/image31.sv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13.png"/><Relationship Id="rId24" Type="http://schemas.openxmlformats.org/officeDocument/2006/relationships/image" Target="../media/image165.png"/><Relationship Id="rId15" Type="http://schemas.openxmlformats.org/officeDocument/2006/relationships/image" Target="../media/image30.png"/><Relationship Id="rId23" Type="http://schemas.openxmlformats.org/officeDocument/2006/relationships/customXml" Target="../ink/ink13.xml"/><Relationship Id="rId28" Type="http://schemas.openxmlformats.org/officeDocument/2006/relationships/image" Target="../media/image167.png"/><Relationship Id="rId10" Type="http://schemas.openxmlformats.org/officeDocument/2006/relationships/image" Target="../media/image12.svg"/><Relationship Id="rId19" Type="http://schemas.openxmlformats.org/officeDocument/2006/relationships/customXml" Target="../ink/ink11.xml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164.png"/><Relationship Id="rId27" Type="http://schemas.openxmlformats.org/officeDocument/2006/relationships/customXml" Target="../ink/ink15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12.svg"/><Relationship Id="rId34" Type="http://schemas.openxmlformats.org/officeDocument/2006/relationships/image" Target="../media/image40.PNG"/><Relationship Id="rId7" Type="http://schemas.openxmlformats.org/officeDocument/2006/relationships/customXml" Target="../ink/ink16.xml"/><Relationship Id="rId25" Type="http://schemas.openxmlformats.org/officeDocument/2006/relationships/image" Target="../media/image16.svg"/><Relationship Id="rId33" Type="http://schemas.openxmlformats.org/officeDocument/2006/relationships/image" Target="../media/image39.JPG"/><Relationship Id="rId2" Type="http://schemas.openxmlformats.org/officeDocument/2006/relationships/image" Target="../media/image3.png"/><Relationship Id="rId20" Type="http://schemas.openxmlformats.org/officeDocument/2006/relationships/image" Target="../media/image1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24" Type="http://schemas.openxmlformats.org/officeDocument/2006/relationships/image" Target="../media/image15.png"/><Relationship Id="rId32" Type="http://schemas.openxmlformats.org/officeDocument/2006/relationships/image" Target="../media/image38.JPG"/><Relationship Id="rId5" Type="http://schemas.openxmlformats.org/officeDocument/2006/relationships/image" Target="../media/image6.png"/><Relationship Id="rId23" Type="http://schemas.openxmlformats.org/officeDocument/2006/relationships/image" Target="../media/image14.svg"/><Relationship Id="rId28" Type="http://schemas.openxmlformats.org/officeDocument/2006/relationships/image" Target="../media/image168.png"/><Relationship Id="rId19" Type="http://schemas.openxmlformats.org/officeDocument/2006/relationships/image" Target="../media/image135.png"/><Relationship Id="rId31" Type="http://schemas.openxmlformats.org/officeDocument/2006/relationships/image" Target="../media/image37.JPG"/><Relationship Id="rId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customXml" Target="../ink/ink17.xml"/><Relationship Id="rId30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41.pn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168.png"/><Relationship Id="rId19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.xml"/><Relationship Id="rId39" Type="http://schemas.openxmlformats.org/officeDocument/2006/relationships/image" Target="../media/image51.svg"/><Relationship Id="rId3" Type="http://schemas.openxmlformats.org/officeDocument/2006/relationships/image" Target="../media/image4.svg"/><Relationship Id="rId21" Type="http://schemas.openxmlformats.org/officeDocument/2006/relationships/image" Target="../media/image12.svg"/><Relationship Id="rId34" Type="http://schemas.openxmlformats.org/officeDocument/2006/relationships/image" Target="../media/image46.JPG"/><Relationship Id="rId25" Type="http://schemas.openxmlformats.org/officeDocument/2006/relationships/image" Target="../media/image16.svg"/><Relationship Id="rId33" Type="http://schemas.openxmlformats.org/officeDocument/2006/relationships/image" Target="../media/image45.JPG"/><Relationship Id="rId38" Type="http://schemas.openxmlformats.org/officeDocument/2006/relationships/image" Target="../media/image50.png"/><Relationship Id="rId2" Type="http://schemas.openxmlformats.org/officeDocument/2006/relationships/image" Target="../media/image3.png"/><Relationship Id="rId20" Type="http://schemas.openxmlformats.org/officeDocument/2006/relationships/image" Target="../media/image11.png"/><Relationship Id="rId29" Type="http://schemas.openxmlformats.org/officeDocument/2006/relationships/image" Target="../media/image36.svg"/><Relationship Id="rId1" Type="http://schemas.openxmlformats.org/officeDocument/2006/relationships/slideLayout" Target="../slideLayouts/slideLayout6.xml"/><Relationship Id="rId24" Type="http://schemas.openxmlformats.org/officeDocument/2006/relationships/image" Target="../media/image15.png"/><Relationship Id="rId32" Type="http://schemas.openxmlformats.org/officeDocument/2006/relationships/image" Target="../media/image44.jpg"/><Relationship Id="rId37" Type="http://schemas.openxmlformats.org/officeDocument/2006/relationships/image" Target="../media/image49.svg"/><Relationship Id="rId5" Type="http://schemas.openxmlformats.org/officeDocument/2006/relationships/customXml" Target="../ink/ink20.xml"/><Relationship Id="rId23" Type="http://schemas.openxmlformats.org/officeDocument/2006/relationships/image" Target="../media/image14.svg"/><Relationship Id="rId28" Type="http://schemas.openxmlformats.org/officeDocument/2006/relationships/image" Target="../media/image30.png"/><Relationship Id="rId36" Type="http://schemas.openxmlformats.org/officeDocument/2006/relationships/image" Target="../media/image48.png"/><Relationship Id="rId19" Type="http://schemas.openxmlformats.org/officeDocument/2006/relationships/image" Target="../media/image135.png"/><Relationship Id="rId31" Type="http://schemas.openxmlformats.org/officeDocument/2006/relationships/image" Target="../media/image43.JPG"/><Relationship Id="rId4" Type="http://schemas.openxmlformats.org/officeDocument/2006/relationships/image" Target="../media/image5.png"/><Relationship Id="rId22" Type="http://schemas.openxmlformats.org/officeDocument/2006/relationships/image" Target="../media/image13.png"/><Relationship Id="rId27" Type="http://schemas.openxmlformats.org/officeDocument/2006/relationships/image" Target="../media/image168.png"/><Relationship Id="rId30" Type="http://schemas.openxmlformats.org/officeDocument/2006/relationships/image" Target="../media/image42.JPG"/><Relationship Id="rId35" Type="http://schemas.openxmlformats.org/officeDocument/2006/relationships/image" Target="../media/image4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ustomXml" Target="../ink/ink22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52.png"/><Relationship Id="rId19" Type="http://schemas.openxmlformats.org/officeDocument/2006/relationships/image" Target="../media/image135.png"/><Relationship Id="rId27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png"/><Relationship Id="rId18" Type="http://schemas.openxmlformats.org/officeDocument/2006/relationships/customXml" Target="../ink/ink31.xml"/><Relationship Id="rId26" Type="http://schemas.openxmlformats.org/officeDocument/2006/relationships/customXml" Target="../ink/ink35.xml"/><Relationship Id="rId39" Type="http://schemas.openxmlformats.org/officeDocument/2006/relationships/image" Target="../media/image72.png"/><Relationship Id="rId21" Type="http://schemas.openxmlformats.org/officeDocument/2006/relationships/image" Target="../media/image63.png"/><Relationship Id="rId34" Type="http://schemas.openxmlformats.org/officeDocument/2006/relationships/customXml" Target="../ink/ink39.xml"/><Relationship Id="rId42" Type="http://schemas.openxmlformats.org/officeDocument/2006/relationships/customXml" Target="../ink/ink43.xml"/><Relationship Id="rId47" Type="http://schemas.openxmlformats.org/officeDocument/2006/relationships/image" Target="../media/image76.png"/><Relationship Id="rId50" Type="http://schemas.openxmlformats.org/officeDocument/2006/relationships/customXml" Target="../ink/ink47.xml"/><Relationship Id="rId55" Type="http://schemas.openxmlformats.org/officeDocument/2006/relationships/image" Target="../media/image80.png"/><Relationship Id="rId63" Type="http://schemas.openxmlformats.org/officeDocument/2006/relationships/image" Target="../media/image84.png"/><Relationship Id="rId68" Type="http://schemas.openxmlformats.org/officeDocument/2006/relationships/customXml" Target="../ink/ink56.xml"/><Relationship Id="rId7" Type="http://schemas.openxmlformats.org/officeDocument/2006/relationships/image" Target="../media/image56.png"/><Relationship Id="rId71" Type="http://schemas.openxmlformats.org/officeDocument/2006/relationships/image" Target="../media/image88.png"/><Relationship Id="rId2" Type="http://schemas.openxmlformats.org/officeDocument/2006/relationships/image" Target="../media/image53.png"/><Relationship Id="rId16" Type="http://schemas.openxmlformats.org/officeDocument/2006/relationships/customXml" Target="../ink/ink30.xml"/><Relationship Id="rId29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5.xml"/><Relationship Id="rId11" Type="http://schemas.openxmlformats.org/officeDocument/2006/relationships/image" Target="../media/image58.png"/><Relationship Id="rId24" Type="http://schemas.openxmlformats.org/officeDocument/2006/relationships/customXml" Target="../ink/ink34.xml"/><Relationship Id="rId32" Type="http://schemas.openxmlformats.org/officeDocument/2006/relationships/customXml" Target="../ink/ink38.xml"/><Relationship Id="rId37" Type="http://schemas.openxmlformats.org/officeDocument/2006/relationships/image" Target="../media/image71.png"/><Relationship Id="rId40" Type="http://schemas.openxmlformats.org/officeDocument/2006/relationships/customXml" Target="../ink/ink42.xml"/><Relationship Id="rId45" Type="http://schemas.openxmlformats.org/officeDocument/2006/relationships/image" Target="../media/image75.png"/><Relationship Id="rId53" Type="http://schemas.openxmlformats.org/officeDocument/2006/relationships/image" Target="../media/image79.png"/><Relationship Id="rId58" Type="http://schemas.openxmlformats.org/officeDocument/2006/relationships/customXml" Target="../ink/ink51.xml"/><Relationship Id="rId66" Type="http://schemas.openxmlformats.org/officeDocument/2006/relationships/customXml" Target="../ink/ink55.xml"/><Relationship Id="rId5" Type="http://schemas.openxmlformats.org/officeDocument/2006/relationships/image" Target="../media/image55.png"/><Relationship Id="rId15" Type="http://schemas.openxmlformats.org/officeDocument/2006/relationships/image" Target="../media/image60.png"/><Relationship Id="rId23" Type="http://schemas.openxmlformats.org/officeDocument/2006/relationships/image" Target="../media/image64.png"/><Relationship Id="rId28" Type="http://schemas.openxmlformats.org/officeDocument/2006/relationships/customXml" Target="../ink/ink36.xml"/><Relationship Id="rId36" Type="http://schemas.openxmlformats.org/officeDocument/2006/relationships/customXml" Target="../ink/ink40.xml"/><Relationship Id="rId49" Type="http://schemas.openxmlformats.org/officeDocument/2006/relationships/image" Target="../media/image77.png"/><Relationship Id="rId57" Type="http://schemas.openxmlformats.org/officeDocument/2006/relationships/image" Target="../media/image81.png"/><Relationship Id="rId61" Type="http://schemas.openxmlformats.org/officeDocument/2006/relationships/image" Target="../media/image83.png"/><Relationship Id="rId10" Type="http://schemas.openxmlformats.org/officeDocument/2006/relationships/customXml" Target="../ink/ink27.xml"/><Relationship Id="rId19" Type="http://schemas.openxmlformats.org/officeDocument/2006/relationships/image" Target="../media/image62.png"/><Relationship Id="rId31" Type="http://schemas.openxmlformats.org/officeDocument/2006/relationships/image" Target="../media/image68.png"/><Relationship Id="rId44" Type="http://schemas.openxmlformats.org/officeDocument/2006/relationships/customXml" Target="../ink/ink44.xml"/><Relationship Id="rId52" Type="http://schemas.openxmlformats.org/officeDocument/2006/relationships/customXml" Target="../ink/ink48.xml"/><Relationship Id="rId60" Type="http://schemas.openxmlformats.org/officeDocument/2006/relationships/customXml" Target="../ink/ink52.xml"/><Relationship Id="rId65" Type="http://schemas.openxmlformats.org/officeDocument/2006/relationships/image" Target="../media/image85.png"/><Relationship Id="rId4" Type="http://schemas.openxmlformats.org/officeDocument/2006/relationships/customXml" Target="../ink/ink24.xml"/><Relationship Id="rId9" Type="http://schemas.openxmlformats.org/officeDocument/2006/relationships/image" Target="../media/image57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Relationship Id="rId27" Type="http://schemas.openxmlformats.org/officeDocument/2006/relationships/image" Target="../media/image66.png"/><Relationship Id="rId30" Type="http://schemas.openxmlformats.org/officeDocument/2006/relationships/customXml" Target="../ink/ink37.xml"/><Relationship Id="rId35" Type="http://schemas.openxmlformats.org/officeDocument/2006/relationships/image" Target="../media/image70.png"/><Relationship Id="rId43" Type="http://schemas.openxmlformats.org/officeDocument/2006/relationships/image" Target="../media/image74.png"/><Relationship Id="rId48" Type="http://schemas.openxmlformats.org/officeDocument/2006/relationships/customXml" Target="../ink/ink46.xml"/><Relationship Id="rId56" Type="http://schemas.openxmlformats.org/officeDocument/2006/relationships/customXml" Target="../ink/ink50.xml"/><Relationship Id="rId64" Type="http://schemas.openxmlformats.org/officeDocument/2006/relationships/customXml" Target="../ink/ink54.xml"/><Relationship Id="rId69" Type="http://schemas.openxmlformats.org/officeDocument/2006/relationships/image" Target="../media/image87.png"/><Relationship Id="rId8" Type="http://schemas.openxmlformats.org/officeDocument/2006/relationships/customXml" Target="../ink/ink26.xml"/><Relationship Id="rId51" Type="http://schemas.openxmlformats.org/officeDocument/2006/relationships/image" Target="../media/image78.png"/><Relationship Id="rId3" Type="http://schemas.openxmlformats.org/officeDocument/2006/relationships/image" Target="../media/image54.svg"/><Relationship Id="rId12" Type="http://schemas.openxmlformats.org/officeDocument/2006/relationships/customXml" Target="../ink/ink28.xml"/><Relationship Id="rId17" Type="http://schemas.openxmlformats.org/officeDocument/2006/relationships/image" Target="../media/image61.png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38" Type="http://schemas.openxmlformats.org/officeDocument/2006/relationships/customXml" Target="../ink/ink41.xml"/><Relationship Id="rId46" Type="http://schemas.openxmlformats.org/officeDocument/2006/relationships/customXml" Target="../ink/ink45.xml"/><Relationship Id="rId59" Type="http://schemas.openxmlformats.org/officeDocument/2006/relationships/image" Target="../media/image82.png"/><Relationship Id="rId67" Type="http://schemas.openxmlformats.org/officeDocument/2006/relationships/image" Target="../media/image86.png"/><Relationship Id="rId20" Type="http://schemas.openxmlformats.org/officeDocument/2006/relationships/customXml" Target="../ink/ink32.xml"/><Relationship Id="rId41" Type="http://schemas.openxmlformats.org/officeDocument/2006/relationships/image" Target="../media/image73.png"/><Relationship Id="rId54" Type="http://schemas.openxmlformats.org/officeDocument/2006/relationships/customXml" Target="../ink/ink49.xml"/><Relationship Id="rId62" Type="http://schemas.openxmlformats.org/officeDocument/2006/relationships/customXml" Target="../ink/ink53.xml"/><Relationship Id="rId70" Type="http://schemas.openxmlformats.org/officeDocument/2006/relationships/customXml" Target="../ink/ink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C29C18B-DE78-4261-8AEB-6D60E610AA3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46312"/>
          <a:stretch/>
        </p:blipFill>
        <p:spPr>
          <a:xfrm>
            <a:off x="8469845" y="367857"/>
            <a:ext cx="1153657" cy="21488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F37-2B1B-430A-AD21-DD8E5FD56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784" r="5846" b="30268"/>
          <a:stretch/>
        </p:blipFill>
        <p:spPr>
          <a:xfrm>
            <a:off x="6271034" y="365125"/>
            <a:ext cx="2156266" cy="215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87"/>
          <a:stretch/>
        </p:blipFill>
        <p:spPr>
          <a:xfrm>
            <a:off x="6352174" y="3773101"/>
            <a:ext cx="603504" cy="60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332" y="3766913"/>
            <a:ext cx="599789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DA5C23-5682-4FC4-919B-59377074CD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93" y="3766631"/>
            <a:ext cx="60350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5650407-DEC1-4FEB-9A13-82DF4AB734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237"/>
          <a:stretch/>
        </p:blipFill>
        <p:spPr>
          <a:xfrm>
            <a:off x="8255516" y="3764394"/>
            <a:ext cx="601851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B0099F-26AB-4560-A3BE-48541A54E4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37" r="3290"/>
          <a:stretch/>
        </p:blipFill>
        <p:spPr>
          <a:xfrm>
            <a:off x="8887360" y="3766913"/>
            <a:ext cx="600306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2316EEE-F298-40C8-924D-BA7AD546EA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49" t="2" r="77971" b="872"/>
          <a:stretch/>
        </p:blipFill>
        <p:spPr>
          <a:xfrm>
            <a:off x="9515377" y="3766913"/>
            <a:ext cx="10812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98D5B4F1-A576-42AE-8756-7424292B1B60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2FE3376E-4305-476A-86FE-9C007B40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6266987" y="2521785"/>
            <a:ext cx="187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ED2C37-7A4E-441E-8F53-15267F4A0F3B}"/>
              </a:ext>
            </a:extLst>
          </p:cNvPr>
          <p:cNvSpPr/>
          <p:nvPr/>
        </p:nvSpPr>
        <p:spPr>
          <a:xfrm>
            <a:off x="8885564" y="415421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DEA7373F-8B1A-48F6-817D-A4A18ACD383D}"/>
              </a:ext>
            </a:extLst>
          </p:cNvPr>
          <p:cNvSpPr/>
          <p:nvPr/>
        </p:nvSpPr>
        <p:spPr>
          <a:xfrm>
            <a:off x="9256946" y="404657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305515" y="37405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2980E94-9146-4F5D-B8B6-5251300D6B60}"/>
              </a:ext>
            </a:extLst>
          </p:cNvPr>
          <p:cNvSpPr/>
          <p:nvPr/>
        </p:nvSpPr>
        <p:spPr>
          <a:xfrm>
            <a:off x="6339096" y="464115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ym typeface="Wingdings" panose="05000000000000000000" pitchFamily="2" charset="2"/>
              </a:rPr>
              <a:t></a:t>
            </a:r>
            <a:endParaRPr lang="en-US" sz="16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944050C-2C60-4DA2-8FC1-3E16BF23687F}"/>
              </a:ext>
            </a:extLst>
          </p:cNvPr>
          <p:cNvSpPr/>
          <p:nvPr/>
        </p:nvSpPr>
        <p:spPr>
          <a:xfrm>
            <a:off x="6266987" y="2786472"/>
            <a:ext cx="20185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Animal Shelter · Cats, Dogs, Others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66987" y="3307192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5AA3DEEF-2BC0-4489-9AFA-CED58F1944AB}"/>
              </a:ext>
            </a:extLst>
          </p:cNvPr>
          <p:cNvSpPr/>
          <p:nvPr/>
        </p:nvSpPr>
        <p:spPr>
          <a:xfrm>
            <a:off x="7292058" y="3044532"/>
            <a:ext cx="1059605" cy="151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1B7DE1D9-858C-4E95-859B-33C6F8917017}"/>
              </a:ext>
            </a:extLst>
          </p:cNvPr>
          <p:cNvSpPr/>
          <p:nvPr/>
        </p:nvSpPr>
        <p:spPr>
          <a:xfrm>
            <a:off x="6356627" y="3043421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2C3836D-C806-45E3-A5A3-41C4F563325E}"/>
              </a:ext>
            </a:extLst>
          </p:cNvPr>
          <p:cNvSpPr/>
          <p:nvPr/>
        </p:nvSpPr>
        <p:spPr>
          <a:xfrm>
            <a:off x="6266987" y="338964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Dogs </a:t>
            </a:r>
          </a:p>
        </p:txBody>
      </p:sp>
      <p:pic>
        <p:nvPicPr>
          <p:cNvPr id="1026" name="Picture 2" descr="Dog - Free animals icons">
            <a:extLst>
              <a:ext uri="{FF2B5EF4-FFF2-40B4-BE49-F238E27FC236}">
                <a16:creationId xmlns:a16="http://schemas.microsoft.com/office/drawing/2014/main" id="{5A0F7E3F-DBA8-473F-BE25-4C86B7C8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17" y="3440397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3DE3E-0122-4CEC-89F1-3AD9D868E1A1}"/>
              </a:ext>
            </a:extLst>
          </p:cNvPr>
          <p:cNvSpPr txBox="1"/>
          <p:nvPr/>
        </p:nvSpPr>
        <p:spPr>
          <a:xfrm>
            <a:off x="636422" y="2324361"/>
            <a:ext cx="3529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“Other”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the same as before?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AB4C16-AC5D-4A9E-816A-1411C01E01A9}"/>
              </a:ext>
            </a:extLst>
          </p:cNvPr>
          <p:cNvSpPr/>
          <p:nvPr/>
        </p:nvSpPr>
        <p:spPr>
          <a:xfrm>
            <a:off x="6277049" y="447457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Cats </a:t>
            </a:r>
          </a:p>
        </p:txBody>
      </p:sp>
      <p:pic>
        <p:nvPicPr>
          <p:cNvPr id="1030" name="Picture 6" descr="Cat Icon | Line Iconset | IconsMind">
            <a:extLst>
              <a:ext uri="{FF2B5EF4-FFF2-40B4-BE49-F238E27FC236}">
                <a16:creationId xmlns:a16="http://schemas.microsoft.com/office/drawing/2014/main" id="{940FE4DF-B0ED-4E4D-A305-DEA86587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67" y="451941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546CC68-ABCF-46E7-ADD5-5CA3AD84DF42}"/>
              </a:ext>
            </a:extLst>
          </p:cNvPr>
          <p:cNvCxnSpPr>
            <a:cxnSpLocks/>
          </p:cNvCxnSpPr>
          <p:nvPr/>
        </p:nvCxnSpPr>
        <p:spPr>
          <a:xfrm>
            <a:off x="6304151" y="4454859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47587-E25E-4286-AE4C-D283FC3556B3}"/>
              </a:ext>
            </a:extLst>
          </p:cNvPr>
          <p:cNvSpPr txBox="1"/>
          <p:nvPr/>
        </p:nvSpPr>
        <p:spPr>
          <a:xfrm>
            <a:off x="6304150" y="4195378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504839-E5E6-49E7-A27B-4DCF11746C34}"/>
              </a:ext>
            </a:extLst>
          </p:cNvPr>
          <p:cNvSpPr txBox="1"/>
          <p:nvPr/>
        </p:nvSpPr>
        <p:spPr>
          <a:xfrm>
            <a:off x="6930276" y="4189041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Pebbles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E72FA6-05FB-4620-BC1D-A4BD4F127F8F}"/>
              </a:ext>
            </a:extLst>
          </p:cNvPr>
          <p:cNvSpPr txBox="1"/>
          <p:nvPr/>
        </p:nvSpPr>
        <p:spPr>
          <a:xfrm>
            <a:off x="7585045" y="4188202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7EBAEA-4A84-4693-825B-FEC56654D820}"/>
              </a:ext>
            </a:extLst>
          </p:cNvPr>
          <p:cNvSpPr txBox="1"/>
          <p:nvPr/>
        </p:nvSpPr>
        <p:spPr>
          <a:xfrm>
            <a:off x="8198631" y="4178832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Sir Nicholas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7451F7A-54AC-4355-B20A-9880FB3A9915}"/>
              </a:ext>
            </a:extLst>
          </p:cNvPr>
          <p:cNvSpPr txBox="1"/>
          <p:nvPr/>
        </p:nvSpPr>
        <p:spPr>
          <a:xfrm>
            <a:off x="8830528" y="417250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Scout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C48CE8E-87FA-43DD-B9C5-26E1D456D7F2}"/>
              </a:ext>
            </a:extLst>
          </p:cNvPr>
          <p:cNvSpPr txBox="1"/>
          <p:nvPr/>
        </p:nvSpPr>
        <p:spPr>
          <a:xfrm>
            <a:off x="9467203" y="417186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B8A9D-FCC4-435A-A34D-19A9942199F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56"/>
          <a:stretch/>
        </p:blipFill>
        <p:spPr>
          <a:xfrm>
            <a:off x="6352174" y="4855260"/>
            <a:ext cx="599392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26569-6AA6-4CC4-9D7D-79607F9F5E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700"/>
          <a:stretch/>
        </p:blipFill>
        <p:spPr>
          <a:xfrm>
            <a:off x="6982591" y="4864144"/>
            <a:ext cx="60245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DC023-1766-4739-B50E-2A52B13C77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1834" y="4857766"/>
            <a:ext cx="60678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B935E2-A36A-4D30-8D04-6B9552154B5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49" t="6410"/>
          <a:stretch/>
        </p:blipFill>
        <p:spPr>
          <a:xfrm>
            <a:off x="8253863" y="4860476"/>
            <a:ext cx="603504" cy="605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51D42-4714-4FBC-B259-09EB6C76D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2789" r="2052"/>
          <a:stretch/>
        </p:blipFill>
        <p:spPr>
          <a:xfrm>
            <a:off x="8887591" y="4847186"/>
            <a:ext cx="60007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49B440-B99A-4988-AA41-450F2437D4B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r="81587"/>
          <a:stretch/>
        </p:blipFill>
        <p:spPr>
          <a:xfrm>
            <a:off x="9511540" y="4847186"/>
            <a:ext cx="115697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C4CBFFE-AE4B-4787-8D18-BFB2778408F6}"/>
              </a:ext>
            </a:extLst>
          </p:cNvPr>
          <p:cNvSpPr txBox="1"/>
          <p:nvPr/>
        </p:nvSpPr>
        <p:spPr>
          <a:xfrm>
            <a:off x="6321149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Kittie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03B4ED6-1155-48B6-913F-69ADC612DC1C}"/>
              </a:ext>
            </a:extLst>
          </p:cNvPr>
          <p:cNvSpPr txBox="1"/>
          <p:nvPr/>
        </p:nvSpPr>
        <p:spPr>
          <a:xfrm>
            <a:off x="6954623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Rosa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19CC36-6526-4016-BFA3-BB36FCB79FDC}"/>
              </a:ext>
            </a:extLst>
          </p:cNvPr>
          <p:cNvSpPr txBox="1"/>
          <p:nvPr/>
        </p:nvSpPr>
        <p:spPr>
          <a:xfrm>
            <a:off x="7582569" y="5257332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Tigre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4B1A7D8-E693-4A7C-B130-5B07F8EBD525}"/>
              </a:ext>
            </a:extLst>
          </p:cNvPr>
          <p:cNvSpPr txBox="1"/>
          <p:nvPr/>
        </p:nvSpPr>
        <p:spPr>
          <a:xfrm>
            <a:off x="8216084" y="5272204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Nicole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D414BD-F85A-43A7-B13B-A5AE427FD881}"/>
              </a:ext>
            </a:extLst>
          </p:cNvPr>
          <p:cNvSpPr txBox="1"/>
          <p:nvPr/>
        </p:nvSpPr>
        <p:spPr>
          <a:xfrm>
            <a:off x="8849230" y="5264630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 Prowl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36401E-ABBE-427F-85A4-0F97A1004769}"/>
              </a:ext>
            </a:extLst>
          </p:cNvPr>
          <p:cNvSpPr txBox="1"/>
          <p:nvPr/>
        </p:nvSpPr>
        <p:spPr>
          <a:xfrm>
            <a:off x="9463400" y="5236918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339096" y="5555062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63252" y="56156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06" y="564769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157" r="8599" b="77358"/>
          <a:stretch/>
        </p:blipFill>
        <p:spPr>
          <a:xfrm>
            <a:off x="6352638" y="5979642"/>
            <a:ext cx="600075" cy="136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8417" r="4456" b="77871"/>
          <a:stretch/>
        </p:blipFill>
        <p:spPr>
          <a:xfrm>
            <a:off x="6984436" y="5977358"/>
            <a:ext cx="598883" cy="1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415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6081FA6A-8EDF-45A7-9C66-811BB271630F}"/>
              </a:ext>
            </a:extLst>
          </p:cNvPr>
          <p:cNvGraphicFramePr>
            <a:graphicFrameLocks noGrp="1"/>
          </p:cNvGraphicFramePr>
          <p:nvPr/>
        </p:nvGraphicFramePr>
        <p:xfrm>
          <a:off x="6266987" y="6119806"/>
          <a:ext cx="3346442" cy="529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42">
                  <a:extLst>
                    <a:ext uri="{9D8B030D-6E8A-4147-A177-3AD203B41FA5}">
                      <a16:colId xmlns:a16="http://schemas.microsoft.com/office/drawing/2014/main" val="229052293"/>
                    </a:ext>
                  </a:extLst>
                </a:gridCol>
              </a:tblGrid>
              <a:tr h="529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588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Formatting of photos and videos (mimic Google Photos)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98D5B4F1-A576-42AE-8756-7424292B1B60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2FE3376E-4305-476A-86FE-9C007B40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098D609E-5248-4053-A5CE-9D16FB962EB4}"/>
              </a:ext>
            </a:extLst>
          </p:cNvPr>
          <p:cNvSpPr/>
          <p:nvPr/>
        </p:nvSpPr>
        <p:spPr>
          <a:xfrm>
            <a:off x="6650889" y="435622"/>
            <a:ext cx="190924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Photos and Videos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2E7BC00-FD3E-42FF-940A-6209C8F72353}"/>
              </a:ext>
            </a:extLst>
          </p:cNvPr>
          <p:cNvSpPr/>
          <p:nvPr/>
        </p:nvSpPr>
        <p:spPr>
          <a:xfrm>
            <a:off x="9280424" y="352696"/>
            <a:ext cx="3513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>
                <a:solidFill>
                  <a:srgbClr val="05498B"/>
                </a:solidFill>
              </a:rPr>
              <a:t>+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426576-3091-4265-8BB0-8E4B748BE9B4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5B4003B-1A01-42F1-A720-30B2C4B9C5F6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5498B"/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rgbClr val="05498B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FAC77C-7010-4A25-B2C7-A4B98997218B}"/>
              </a:ext>
            </a:extLst>
          </p:cNvPr>
          <p:cNvSpPr txBox="1"/>
          <p:nvPr/>
        </p:nvSpPr>
        <p:spPr>
          <a:xfrm>
            <a:off x="6302540" y="869651"/>
            <a:ext cx="2789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Speckles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Dalmatian Mix, Male, 2 y/o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r>
              <a:rPr lang="en-US" dirty="0"/>
              <a:t>Just have them keep scrolling to see all the comments, allow a filter for keywords?</a:t>
            </a:r>
          </a:p>
          <a:p>
            <a:endParaRPr lang="en-US" dirty="0"/>
          </a:p>
          <a:p>
            <a:r>
              <a:rPr lang="en-US" dirty="0"/>
              <a:t>When they click on an individual photo, they’ll be presented to horizontal scroll mode, with the option to scroll up and see the comment associated with it.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707B16-E0CC-4747-8D9A-2F0239B789E7}"/>
              </a:ext>
            </a:extLst>
          </p:cNvPr>
          <p:cNvSpPr txBox="1"/>
          <p:nvPr/>
        </p:nvSpPr>
        <p:spPr>
          <a:xfrm>
            <a:off x="8708051" y="307247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See all</a:t>
            </a:r>
          </a:p>
        </p:txBody>
      </p:sp>
      <p:pic>
        <p:nvPicPr>
          <p:cNvPr id="8" name="Picture 7" descr="A picture containing dog, mammal, indoor, animal&#10;&#10;Description automatically generated">
            <a:extLst>
              <a:ext uri="{FF2B5EF4-FFF2-40B4-BE49-F238E27FC236}">
                <a16:creationId xmlns:a16="http://schemas.microsoft.com/office/drawing/2014/main" id="{55132E67-C4D8-42FD-86A4-C789CE5A02F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231" y="1374133"/>
            <a:ext cx="1371600" cy="1028700"/>
          </a:xfrm>
          <a:prstGeom prst="rect">
            <a:avLst/>
          </a:prstGeom>
        </p:spPr>
      </p:pic>
      <p:pic>
        <p:nvPicPr>
          <p:cNvPr id="10" name="Picture 9" descr="A close up of a dog&#10;&#10;Description automatically generated">
            <a:extLst>
              <a:ext uri="{FF2B5EF4-FFF2-40B4-BE49-F238E27FC236}">
                <a16:creationId xmlns:a16="http://schemas.microsoft.com/office/drawing/2014/main" id="{972F295E-22E9-41E0-9FB3-B9F43D467E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7000" y="2784097"/>
            <a:ext cx="1371600" cy="1028700"/>
          </a:xfrm>
          <a:prstGeom prst="rect">
            <a:avLst/>
          </a:prstGeom>
        </p:spPr>
      </p:pic>
      <p:pic>
        <p:nvPicPr>
          <p:cNvPr id="13" name="Picture 12" descr="A dog with its mouth open&#10;&#10;Description automatically generated">
            <a:extLst>
              <a:ext uri="{FF2B5EF4-FFF2-40B4-BE49-F238E27FC236}">
                <a16:creationId xmlns:a16="http://schemas.microsoft.com/office/drawing/2014/main" id="{33E43A47-9396-46E3-A96E-A7FF254A590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69" y="1188197"/>
            <a:ext cx="1036276" cy="1824500"/>
          </a:xfrm>
          <a:prstGeom prst="rect">
            <a:avLst/>
          </a:prstGeom>
        </p:spPr>
      </p:pic>
      <p:pic>
        <p:nvPicPr>
          <p:cNvPr id="15" name="Picture 14" descr="A dog lying on a wooden surface&#10;&#10;Description automatically generated">
            <a:extLst>
              <a:ext uri="{FF2B5EF4-FFF2-40B4-BE49-F238E27FC236}">
                <a16:creationId xmlns:a16="http://schemas.microsoft.com/office/drawing/2014/main" id="{A772C1F3-9982-4E18-A7E1-E29B6B5CE546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7920" y="2780815"/>
            <a:ext cx="1371600" cy="1028700"/>
          </a:xfrm>
          <a:prstGeom prst="rect">
            <a:avLst/>
          </a:prstGeom>
        </p:spPr>
      </p:pic>
      <p:pic>
        <p:nvPicPr>
          <p:cNvPr id="19" name="Picture 18" descr="A picture containing indoor, dog, table, black&#10;&#10;Description automatically generated">
            <a:extLst>
              <a:ext uri="{FF2B5EF4-FFF2-40B4-BE49-F238E27FC236}">
                <a16:creationId xmlns:a16="http://schemas.microsoft.com/office/drawing/2014/main" id="{08AE4218-54D5-43F8-92FD-96D94CE35CF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t="-1261" r="18895" b="1261"/>
          <a:stretch/>
        </p:blipFill>
        <p:spPr>
          <a:xfrm rot="5400000">
            <a:off x="8577750" y="2991627"/>
            <a:ext cx="922321" cy="1049510"/>
          </a:xfrm>
          <a:prstGeom prst="rect">
            <a:avLst/>
          </a:prstGeom>
        </p:spPr>
      </p:pic>
      <p:pic>
        <p:nvPicPr>
          <p:cNvPr id="21" name="Picture 20" descr="A dog looking at the camera&#10;&#10;Description automatically generated">
            <a:extLst>
              <a:ext uri="{FF2B5EF4-FFF2-40B4-BE49-F238E27FC236}">
                <a16:creationId xmlns:a16="http://schemas.microsoft.com/office/drawing/2014/main" id="{D270F3B3-E695-407F-8C8B-067FF8AE7D7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7920" y="1376603"/>
            <a:ext cx="1371600" cy="1028701"/>
          </a:xfrm>
          <a:prstGeom prst="rect">
            <a:avLst/>
          </a:prstGeom>
        </p:spPr>
      </p:pic>
      <p:pic>
        <p:nvPicPr>
          <p:cNvPr id="53" name="Picture 52" descr="A dog with its mouth open&#10;&#10;Description automatically generated">
            <a:extLst>
              <a:ext uri="{FF2B5EF4-FFF2-40B4-BE49-F238E27FC236}">
                <a16:creationId xmlns:a16="http://schemas.microsoft.com/office/drawing/2014/main" id="{ED69C104-1198-4BC0-971C-12665D3834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50" y="4022611"/>
            <a:ext cx="1036276" cy="1824500"/>
          </a:xfrm>
          <a:prstGeom prst="rect">
            <a:avLst/>
          </a:prstGeom>
        </p:spPr>
      </p:pic>
      <p:pic>
        <p:nvPicPr>
          <p:cNvPr id="54" name="Picture 53" descr="A picture containing dog, mammal, indoor, animal&#10;&#10;Description automatically generated">
            <a:extLst>
              <a:ext uri="{FF2B5EF4-FFF2-40B4-BE49-F238E27FC236}">
                <a16:creationId xmlns:a16="http://schemas.microsoft.com/office/drawing/2014/main" id="{A90024DB-7267-4A02-8BED-1F443E4732A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8872" y="4197158"/>
            <a:ext cx="1371600" cy="1028700"/>
          </a:xfrm>
          <a:prstGeom prst="rect">
            <a:avLst/>
          </a:prstGeom>
        </p:spPr>
      </p:pic>
      <p:pic>
        <p:nvPicPr>
          <p:cNvPr id="55" name="Picture 54" descr="A close up of a dog&#10;&#10;Description automatically generated">
            <a:extLst>
              <a:ext uri="{FF2B5EF4-FFF2-40B4-BE49-F238E27FC236}">
                <a16:creationId xmlns:a16="http://schemas.microsoft.com/office/drawing/2014/main" id="{6F05848E-C0D3-4DD8-AE7B-7271DB4D665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53110" y="4190824"/>
            <a:ext cx="1371600" cy="10287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2B192D-C0E5-4081-B0B6-2234E7501D72}"/>
              </a:ext>
            </a:extLst>
          </p:cNvPr>
          <p:cNvSpPr/>
          <p:nvPr/>
        </p:nvSpPr>
        <p:spPr>
          <a:xfrm>
            <a:off x="8516794" y="2739189"/>
            <a:ext cx="1033990" cy="273507"/>
          </a:xfrm>
          <a:prstGeom prst="rect">
            <a:avLst/>
          </a:prstGeom>
          <a:solidFill>
            <a:schemeClr val="bg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Speckles was super playful and loved …</a:t>
            </a:r>
          </a:p>
        </p:txBody>
      </p:sp>
      <p:pic>
        <p:nvPicPr>
          <p:cNvPr id="56" name="Picture 55" descr="A dog looking at the camera&#10;&#10;Description automatically generated">
            <a:extLst>
              <a:ext uri="{FF2B5EF4-FFF2-40B4-BE49-F238E27FC236}">
                <a16:creationId xmlns:a16="http://schemas.microsoft.com/office/drawing/2014/main" id="{33B044CD-63DC-4C7D-895A-F2DF2E08A444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79"/>
          <a:stretch/>
        </p:blipFill>
        <p:spPr>
          <a:xfrm rot="5400000">
            <a:off x="7640546" y="5271332"/>
            <a:ext cx="668251" cy="1028701"/>
          </a:xfrm>
          <a:prstGeom prst="rect">
            <a:avLst/>
          </a:prstGeom>
        </p:spPr>
      </p:pic>
      <p:pic>
        <p:nvPicPr>
          <p:cNvPr id="57" name="Picture 56" descr="A picture containing indoor, dog, table, black&#10;&#10;Description automatically generated">
            <a:extLst>
              <a:ext uri="{FF2B5EF4-FFF2-40B4-BE49-F238E27FC236}">
                <a16:creationId xmlns:a16="http://schemas.microsoft.com/office/drawing/2014/main" id="{BEB70A99-B3A4-430E-9295-E42E4E9C07AE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t="-1261" r="68507" b="1261"/>
          <a:stretch/>
        </p:blipFill>
        <p:spPr>
          <a:xfrm rot="5400000">
            <a:off x="6776492" y="5481011"/>
            <a:ext cx="228086" cy="1049510"/>
          </a:xfrm>
          <a:prstGeom prst="rect">
            <a:avLst/>
          </a:prstGeom>
        </p:spPr>
      </p:pic>
      <p:pic>
        <p:nvPicPr>
          <p:cNvPr id="58" name="Picture 57" descr="A dog lying on a wooden surface&#10;&#10;Description automatically generated">
            <a:extLst>
              <a:ext uri="{FF2B5EF4-FFF2-40B4-BE49-F238E27FC236}">
                <a16:creationId xmlns:a16="http://schemas.microsoft.com/office/drawing/2014/main" id="{CB5B4429-2961-4E1C-88E0-7BF2CF0DDAC2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36"/>
          <a:stretch/>
        </p:blipFill>
        <p:spPr>
          <a:xfrm rot="5400000">
            <a:off x="8702977" y="5260746"/>
            <a:ext cx="689421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7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41A4-799F-4277-8266-249070B4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89" y="365125"/>
            <a:ext cx="5638932" cy="1325563"/>
          </a:xfrm>
        </p:spPr>
        <p:txBody>
          <a:bodyPr/>
          <a:lstStyle/>
          <a:p>
            <a:r>
              <a:rPr lang="en-US" dirty="0"/>
              <a:t>When User clicks to add </a:t>
            </a:r>
            <a:br>
              <a:rPr lang="en-US" dirty="0"/>
            </a:br>
            <a:r>
              <a:rPr lang="en-US" dirty="0"/>
              <a:t>Photo/Video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BC25-EBF3-401A-B6F5-FD117C169E3B}"/>
              </a:ext>
            </a:extLst>
          </p:cNvPr>
          <p:cNvSpPr/>
          <p:nvPr/>
        </p:nvSpPr>
        <p:spPr>
          <a:xfrm>
            <a:off x="6256913" y="294074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2D051A-60A0-4667-8489-149F2E5DB0B4}"/>
              </a:ext>
            </a:extLst>
          </p:cNvPr>
          <p:cNvSpPr/>
          <p:nvPr/>
        </p:nvSpPr>
        <p:spPr>
          <a:xfrm>
            <a:off x="6650889" y="435622"/>
            <a:ext cx="2180597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00" b="1" dirty="0">
                <a:latin typeface="Helvetica" panose="020B0604020202020204" pitchFamily="34" charset="0"/>
                <a:cs typeface="Helvetica" panose="020B0604020202020204" pitchFamily="34" charset="0"/>
              </a:rPr>
              <a:t>Add Photo and/or Videos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03C55-975D-448F-9599-343F946E2B2D}"/>
              </a:ext>
            </a:extLst>
          </p:cNvPr>
          <p:cNvSpPr/>
          <p:nvPr/>
        </p:nvSpPr>
        <p:spPr>
          <a:xfrm>
            <a:off x="8880184" y="435622"/>
            <a:ext cx="6935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</a:rPr>
              <a:t>Next (1)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49A606-62C5-4E63-89CC-FD86EE5093F9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49B1A28-83C7-42C8-9F08-736A926C68AA}"/>
              </a:ext>
            </a:extLst>
          </p:cNvPr>
          <p:cNvSpPr txBox="1"/>
          <p:nvPr/>
        </p:nvSpPr>
        <p:spPr>
          <a:xfrm>
            <a:off x="6342129" y="43786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5498B"/>
                </a:solidFill>
              </a:rPr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B2BAC7-DFC1-4367-A15F-DA8059F477DD}"/>
              </a:ext>
            </a:extLst>
          </p:cNvPr>
          <p:cNvSpPr/>
          <p:nvPr/>
        </p:nvSpPr>
        <p:spPr>
          <a:xfrm>
            <a:off x="646271" y="2321957"/>
            <a:ext cx="31477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When no options are clicked: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Next (0)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C40E4C-88A7-49D1-8E15-80058B5E420D}"/>
              </a:ext>
            </a:extLst>
          </p:cNvPr>
          <p:cNvSpPr/>
          <p:nvPr/>
        </p:nvSpPr>
        <p:spPr>
          <a:xfrm>
            <a:off x="6259981" y="832805"/>
            <a:ext cx="1115568" cy="11155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39AC2-9E6C-494A-8EF9-E7565C030226}"/>
              </a:ext>
            </a:extLst>
          </p:cNvPr>
          <p:cNvSpPr/>
          <p:nvPr/>
        </p:nvSpPr>
        <p:spPr>
          <a:xfrm>
            <a:off x="8489886" y="832805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 #1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55228C-2CFD-45EE-B1AB-0B9FEF071119}"/>
              </a:ext>
            </a:extLst>
          </p:cNvPr>
          <p:cNvSpPr/>
          <p:nvPr/>
        </p:nvSpPr>
        <p:spPr>
          <a:xfrm>
            <a:off x="7377386" y="832805"/>
            <a:ext cx="1115568" cy="11155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1DD72-3306-453E-9E90-25569858D10C}"/>
              </a:ext>
            </a:extLst>
          </p:cNvPr>
          <p:cNvCxnSpPr>
            <a:cxnSpLocks/>
          </p:cNvCxnSpPr>
          <p:nvPr/>
        </p:nvCxnSpPr>
        <p:spPr>
          <a:xfrm>
            <a:off x="6256914" y="1942729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E78B468-6B91-4873-A253-3089D0447569}"/>
              </a:ext>
            </a:extLst>
          </p:cNvPr>
          <p:cNvSpPr/>
          <p:nvPr/>
        </p:nvSpPr>
        <p:spPr>
          <a:xfrm>
            <a:off x="6259981" y="1948373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126B9D9-B602-431A-8C1F-590C381A14F8}"/>
              </a:ext>
            </a:extLst>
          </p:cNvPr>
          <p:cNvSpPr/>
          <p:nvPr/>
        </p:nvSpPr>
        <p:spPr>
          <a:xfrm>
            <a:off x="8489886" y="1948373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03DB6-757C-4EF3-82BF-161623186948}"/>
              </a:ext>
            </a:extLst>
          </p:cNvPr>
          <p:cNvSpPr/>
          <p:nvPr/>
        </p:nvSpPr>
        <p:spPr>
          <a:xfrm>
            <a:off x="7377386" y="1948373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0B518E5-DE91-4EB7-A619-82AFD90C3D9C}"/>
              </a:ext>
            </a:extLst>
          </p:cNvPr>
          <p:cNvCxnSpPr>
            <a:cxnSpLocks/>
          </p:cNvCxnSpPr>
          <p:nvPr/>
        </p:nvCxnSpPr>
        <p:spPr>
          <a:xfrm>
            <a:off x="6256913" y="3047010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5A162-B058-42A4-977A-403DB4F9C7F3}"/>
              </a:ext>
            </a:extLst>
          </p:cNvPr>
          <p:cNvSpPr/>
          <p:nvPr/>
        </p:nvSpPr>
        <p:spPr>
          <a:xfrm>
            <a:off x="6259980" y="3052654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FA92AB-5582-4523-B726-3F8231843A4B}"/>
              </a:ext>
            </a:extLst>
          </p:cNvPr>
          <p:cNvSpPr/>
          <p:nvPr/>
        </p:nvSpPr>
        <p:spPr>
          <a:xfrm>
            <a:off x="8489885" y="3052654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497BE8-1268-4F58-90D1-5689A24AA10F}"/>
              </a:ext>
            </a:extLst>
          </p:cNvPr>
          <p:cNvSpPr/>
          <p:nvPr/>
        </p:nvSpPr>
        <p:spPr>
          <a:xfrm>
            <a:off x="7377385" y="3052654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27C1A0-75E7-4537-9A40-62257A751053}"/>
              </a:ext>
            </a:extLst>
          </p:cNvPr>
          <p:cNvCxnSpPr>
            <a:cxnSpLocks/>
          </p:cNvCxnSpPr>
          <p:nvPr/>
        </p:nvCxnSpPr>
        <p:spPr>
          <a:xfrm>
            <a:off x="6258752" y="4156934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792E220-E094-49B9-AECF-A668D0E782D2}"/>
              </a:ext>
            </a:extLst>
          </p:cNvPr>
          <p:cNvSpPr/>
          <p:nvPr/>
        </p:nvSpPr>
        <p:spPr>
          <a:xfrm>
            <a:off x="6258751" y="4162578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AE520A-B24F-4E96-8E0C-B7A0EB0F6644}"/>
              </a:ext>
            </a:extLst>
          </p:cNvPr>
          <p:cNvSpPr/>
          <p:nvPr/>
        </p:nvSpPr>
        <p:spPr>
          <a:xfrm>
            <a:off x="8488656" y="4162578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99A402-6279-4355-9E64-0BD553C23D3D}"/>
              </a:ext>
            </a:extLst>
          </p:cNvPr>
          <p:cNvSpPr/>
          <p:nvPr/>
        </p:nvSpPr>
        <p:spPr>
          <a:xfrm>
            <a:off x="7376156" y="4162578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B056951-4489-405A-933F-C13CD80FA862}"/>
              </a:ext>
            </a:extLst>
          </p:cNvPr>
          <p:cNvCxnSpPr>
            <a:cxnSpLocks/>
          </p:cNvCxnSpPr>
          <p:nvPr/>
        </p:nvCxnSpPr>
        <p:spPr>
          <a:xfrm>
            <a:off x="6258143" y="527250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614266-48AA-44DA-9E6F-4734A30EA361}"/>
              </a:ext>
            </a:extLst>
          </p:cNvPr>
          <p:cNvSpPr/>
          <p:nvPr/>
        </p:nvSpPr>
        <p:spPr>
          <a:xfrm>
            <a:off x="6258142" y="5278145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BEA7BA-5D00-4174-B963-E63C7ED92CC7}"/>
              </a:ext>
            </a:extLst>
          </p:cNvPr>
          <p:cNvSpPr/>
          <p:nvPr/>
        </p:nvSpPr>
        <p:spPr>
          <a:xfrm>
            <a:off x="8488047" y="5278145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864A26-9BAA-4425-82EA-34C01DADA5BD}"/>
              </a:ext>
            </a:extLst>
          </p:cNvPr>
          <p:cNvSpPr/>
          <p:nvPr/>
        </p:nvSpPr>
        <p:spPr>
          <a:xfrm>
            <a:off x="7375547" y="5278145"/>
            <a:ext cx="1115568" cy="11155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Camera roll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0DC9E23-DEA4-4EDB-8C87-A0104E3559AF}"/>
              </a:ext>
            </a:extLst>
          </p:cNvPr>
          <p:cNvSpPr/>
          <p:nvPr/>
        </p:nvSpPr>
        <p:spPr>
          <a:xfrm>
            <a:off x="6262311" y="6399356"/>
            <a:ext cx="1115568" cy="1532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3CE1BE5-B34A-4092-B19B-9009EB5E2B96}"/>
              </a:ext>
            </a:extLst>
          </p:cNvPr>
          <p:cNvSpPr/>
          <p:nvPr/>
        </p:nvSpPr>
        <p:spPr>
          <a:xfrm>
            <a:off x="8492216" y="6399356"/>
            <a:ext cx="1115568" cy="1532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5664697-59FE-4DD5-B4D9-004383C7CE0D}"/>
              </a:ext>
            </a:extLst>
          </p:cNvPr>
          <p:cNvSpPr/>
          <p:nvPr/>
        </p:nvSpPr>
        <p:spPr>
          <a:xfrm>
            <a:off x="7379716" y="6399356"/>
            <a:ext cx="1115568" cy="15328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3566E-1E08-406A-9616-22DB112DC6CE}"/>
              </a:ext>
            </a:extLst>
          </p:cNvPr>
          <p:cNvSpPr/>
          <p:nvPr/>
        </p:nvSpPr>
        <p:spPr>
          <a:xfrm>
            <a:off x="6262311" y="1942759"/>
            <a:ext cx="1119242" cy="1109922"/>
          </a:xfrm>
          <a:prstGeom prst="rect">
            <a:avLst/>
          </a:prstGeom>
          <a:solidFill>
            <a:srgbClr val="00B0F0">
              <a:alpha val="33000"/>
            </a:srgbClr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Checkmark">
            <a:extLst>
              <a:ext uri="{FF2B5EF4-FFF2-40B4-BE49-F238E27FC236}">
                <a16:creationId xmlns:a16="http://schemas.microsoft.com/office/drawing/2014/main" id="{C33FBB71-FE74-4902-9D2B-FC9AAE397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019" y="2130533"/>
            <a:ext cx="690627" cy="690627"/>
          </a:xfrm>
          <a:prstGeom prst="rect">
            <a:avLst/>
          </a:prstGeom>
        </p:spPr>
      </p:pic>
      <p:pic>
        <p:nvPicPr>
          <p:cNvPr id="38" name="Graphic 37" descr="Camera">
            <a:extLst>
              <a:ext uri="{FF2B5EF4-FFF2-40B4-BE49-F238E27FC236}">
                <a16:creationId xmlns:a16="http://schemas.microsoft.com/office/drawing/2014/main" id="{634388A8-C9E8-4724-8ACB-EF04D4EE6A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3026" y="948537"/>
            <a:ext cx="685800" cy="685800"/>
          </a:xfrm>
          <a:prstGeom prst="rect">
            <a:avLst/>
          </a:prstGeom>
        </p:spPr>
      </p:pic>
      <p:pic>
        <p:nvPicPr>
          <p:cNvPr id="40" name="Graphic 39" descr="Video camera">
            <a:extLst>
              <a:ext uri="{FF2B5EF4-FFF2-40B4-BE49-F238E27FC236}">
                <a16:creationId xmlns:a16="http://schemas.microsoft.com/office/drawing/2014/main" id="{39E3D9FD-3DA9-4288-8F61-A0ED6C7BE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0431" y="948537"/>
            <a:ext cx="685800" cy="6858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9BAFD2C-3A05-4BA0-A334-75CAB46B2EA1}"/>
              </a:ext>
            </a:extLst>
          </p:cNvPr>
          <p:cNvSpPr/>
          <p:nvPr/>
        </p:nvSpPr>
        <p:spPr>
          <a:xfrm>
            <a:off x="6262312" y="1552188"/>
            <a:ext cx="1119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Take Photo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69B13E-0AE0-4D45-ABC8-ECCE71D4C04E}"/>
              </a:ext>
            </a:extLst>
          </p:cNvPr>
          <p:cNvSpPr/>
          <p:nvPr/>
        </p:nvSpPr>
        <p:spPr>
          <a:xfrm>
            <a:off x="7374146" y="1552187"/>
            <a:ext cx="11192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Take Video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5FC023-B1C5-476E-8042-C985A460650E}"/>
              </a:ext>
            </a:extLst>
          </p:cNvPr>
          <p:cNvSpPr/>
          <p:nvPr/>
        </p:nvSpPr>
        <p:spPr>
          <a:xfrm>
            <a:off x="435703" y="1852184"/>
            <a:ext cx="30482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** directly on the photos screen !!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30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266987" y="5338379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76043" y="8614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97" y="89350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57" t="-1" r="8599" b="25"/>
          <a:stretch/>
        </p:blipFill>
        <p:spPr>
          <a:xfrm>
            <a:off x="6365429" y="1225447"/>
            <a:ext cx="600075" cy="603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417" t="2" r="4452" b="24"/>
          <a:stretch/>
        </p:blipFill>
        <p:spPr>
          <a:xfrm>
            <a:off x="6997227" y="1223163"/>
            <a:ext cx="598883" cy="603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D5533-59CC-4B67-AD2E-83B59DD8ADA2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4FB2F80-46C0-4AE2-91AD-9C88ABEFBEC6}"/>
              </a:ext>
            </a:extLst>
          </p:cNvPr>
          <p:cNvSpPr txBox="1"/>
          <p:nvPr/>
        </p:nvSpPr>
        <p:spPr>
          <a:xfrm>
            <a:off x="6951633" y="1631585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Squirt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15DAAD-DF8A-4A51-A384-48541373BC23}"/>
              </a:ext>
            </a:extLst>
          </p:cNvPr>
          <p:cNvSpPr txBox="1"/>
          <p:nvPr/>
        </p:nvSpPr>
        <p:spPr>
          <a:xfrm>
            <a:off x="6331044" y="1622469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Zack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ED6AE9A-1787-4434-A504-8BD21B4F83D5}"/>
              </a:ext>
            </a:extLst>
          </p:cNvPr>
          <p:cNvCxnSpPr>
            <a:cxnSpLocks/>
          </p:cNvCxnSpPr>
          <p:nvPr/>
        </p:nvCxnSpPr>
        <p:spPr>
          <a:xfrm>
            <a:off x="6272098" y="1962867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1521A7-507B-45CA-960C-DD1F5127FF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2979" y="2036202"/>
            <a:ext cx="307541" cy="307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E530D7-63DC-4369-A658-C12DEB1582DE}"/>
              </a:ext>
            </a:extLst>
          </p:cNvPr>
          <p:cNvSpPr/>
          <p:nvPr/>
        </p:nvSpPr>
        <p:spPr>
          <a:xfrm>
            <a:off x="6613044" y="2061718"/>
            <a:ext cx="2533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125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Wallaway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St., Cincinnati, Ohio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676E90-935B-44A9-87EB-52BDDAE30349}"/>
              </a:ext>
            </a:extLst>
          </p:cNvPr>
          <p:cNvGrpSpPr/>
          <p:nvPr/>
        </p:nvGrpSpPr>
        <p:grpSpPr>
          <a:xfrm>
            <a:off x="6416531" y="2600285"/>
            <a:ext cx="142920" cy="126720"/>
            <a:chOff x="6358577" y="2563081"/>
            <a:chExt cx="14292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14:cNvPr>
                <p14:cNvContentPartPr/>
                <p14:nvPr/>
              </p14:nvContentPartPr>
              <p14:xfrm>
                <a:off x="6358577" y="2563081"/>
                <a:ext cx="14292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54257" y="2558761"/>
                  <a:ext cx="151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14:cNvPr>
                <p14:cNvContentPartPr/>
                <p14:nvPr/>
              </p14:nvContentPartPr>
              <p14:xfrm>
                <a:off x="6414737" y="2582161"/>
                <a:ext cx="46440" cy="6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10417" y="2577841"/>
                  <a:ext cx="55080" cy="723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5A94F4A0-12D2-4E5D-89E6-2654B5194B3D}"/>
              </a:ext>
            </a:extLst>
          </p:cNvPr>
          <p:cNvGraphicFramePr>
            <a:graphicFrameLocks noGrp="1"/>
          </p:cNvGraphicFramePr>
          <p:nvPr/>
        </p:nvGraphicFramePr>
        <p:xfrm>
          <a:off x="6665466" y="2541771"/>
          <a:ext cx="2852021" cy="10146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269">
                  <a:extLst>
                    <a:ext uri="{9D8B030D-6E8A-4147-A177-3AD203B41FA5}">
                      <a16:colId xmlns:a16="http://schemas.microsoft.com/office/drawing/2014/main" val="533846152"/>
                    </a:ext>
                  </a:extLst>
                </a:gridCol>
                <a:gridCol w="1461752">
                  <a:extLst>
                    <a:ext uri="{9D8B030D-6E8A-4147-A177-3AD203B41FA5}">
                      <a16:colId xmlns:a16="http://schemas.microsoft.com/office/drawing/2014/main" val="3975691954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Monday – Friday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 AM – 12 PM</a:t>
                      </a:r>
                    </a:p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2:30 PM – 6 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632602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Saturday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 AM</a:t>
                      </a: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– 4 PM</a:t>
                      </a:r>
                      <a:endParaRPr 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52375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Sunday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90331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F752D5-0BED-47C2-BE24-BBFFBF5D24EF}"/>
              </a:ext>
            </a:extLst>
          </p:cNvPr>
          <p:cNvCxnSpPr>
            <a:cxnSpLocks/>
          </p:cNvCxnSpPr>
          <p:nvPr/>
        </p:nvCxnSpPr>
        <p:spPr>
          <a:xfrm>
            <a:off x="6272097" y="241792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3CACB1-A5B5-4874-AEDE-506E42BDA75A}"/>
              </a:ext>
            </a:extLst>
          </p:cNvPr>
          <p:cNvCxnSpPr>
            <a:cxnSpLocks/>
          </p:cNvCxnSpPr>
          <p:nvPr/>
        </p:nvCxnSpPr>
        <p:spPr>
          <a:xfrm>
            <a:off x="6257359" y="3647853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Cheers">
            <a:extLst>
              <a:ext uri="{FF2B5EF4-FFF2-40B4-BE49-F238E27FC236}">
                <a16:creationId xmlns:a16="http://schemas.microsoft.com/office/drawing/2014/main" id="{DD84958F-4CEB-4C34-840F-B0C1627C2F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6351034" y="3796603"/>
            <a:ext cx="243314" cy="2433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E8F4DE8-8ECB-4E33-8109-1C6F216F510E}"/>
              </a:ext>
            </a:extLst>
          </p:cNvPr>
          <p:cNvSpPr/>
          <p:nvPr/>
        </p:nvSpPr>
        <p:spPr>
          <a:xfrm>
            <a:off x="6639542" y="3774508"/>
            <a:ext cx="1242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6F05D-9136-4ACA-8FD1-7A2C52397242}"/>
              </a:ext>
            </a:extLst>
          </p:cNvPr>
          <p:cNvSpPr txBox="1"/>
          <p:nvPr/>
        </p:nvSpPr>
        <p:spPr>
          <a:xfrm>
            <a:off x="6660750" y="4078262"/>
            <a:ext cx="256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Here’s what the organization says: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D4D780-E44B-4FC6-A76F-3458311F5A96}"/>
              </a:ext>
            </a:extLst>
          </p:cNvPr>
          <p:cNvSpPr txBox="1"/>
          <p:nvPr/>
        </p:nvSpPr>
        <p:spPr>
          <a:xfrm>
            <a:off x="6655639" y="4254950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See more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184BB8-D633-471C-AE9C-4305EC7DA1ED}"/>
              </a:ext>
            </a:extLst>
          </p:cNvPr>
          <p:cNvGrpSpPr/>
          <p:nvPr/>
        </p:nvGrpSpPr>
        <p:grpSpPr>
          <a:xfrm>
            <a:off x="6354613" y="5453555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1E5536-0BBC-412E-9977-178F21AA87F9}"/>
              </a:ext>
            </a:extLst>
          </p:cNvPr>
          <p:cNvSpPr/>
          <p:nvPr/>
        </p:nvSpPr>
        <p:spPr>
          <a:xfrm>
            <a:off x="6592105" y="5400685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 in Need of Donations</a:t>
            </a:r>
          </a:p>
        </p:txBody>
      </p:sp>
    </p:spTree>
    <p:extLst>
      <p:ext uri="{BB962C8B-B14F-4D97-AF65-F5344CB8AC3E}">
        <p14:creationId xmlns:p14="http://schemas.microsoft.com/office/powerpoint/2010/main" val="362223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9.1 Example of Donations Needed box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290634" y="2512824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22D5533-59CC-4B67-AD2E-83B59DD8ADA2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Graphic 58" descr="Cheers">
            <a:extLst>
              <a:ext uri="{FF2B5EF4-FFF2-40B4-BE49-F238E27FC236}">
                <a16:creationId xmlns:a16="http://schemas.microsoft.com/office/drawing/2014/main" id="{DD84958F-4CEB-4C34-840F-B0C1627C2FB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6374681" y="971048"/>
            <a:ext cx="243314" cy="2433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E8F4DE8-8ECB-4E33-8109-1C6F216F510E}"/>
              </a:ext>
            </a:extLst>
          </p:cNvPr>
          <p:cNvSpPr/>
          <p:nvPr/>
        </p:nvSpPr>
        <p:spPr>
          <a:xfrm>
            <a:off x="6663189" y="948953"/>
            <a:ext cx="1242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6F05D-9136-4ACA-8FD1-7A2C52397242}"/>
              </a:ext>
            </a:extLst>
          </p:cNvPr>
          <p:cNvSpPr txBox="1"/>
          <p:nvPr/>
        </p:nvSpPr>
        <p:spPr>
          <a:xfrm>
            <a:off x="6684397" y="1252707"/>
            <a:ext cx="256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Here’s what the organization says: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D4D780-E44B-4FC6-A76F-3458311F5A96}"/>
              </a:ext>
            </a:extLst>
          </p:cNvPr>
          <p:cNvSpPr txBox="1"/>
          <p:nvPr/>
        </p:nvSpPr>
        <p:spPr>
          <a:xfrm>
            <a:off x="6679286" y="1429395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See more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184BB8-D633-471C-AE9C-4305EC7DA1ED}"/>
              </a:ext>
            </a:extLst>
          </p:cNvPr>
          <p:cNvGrpSpPr/>
          <p:nvPr/>
        </p:nvGrpSpPr>
        <p:grpSpPr>
          <a:xfrm>
            <a:off x="6358431" y="2690283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1E5536-0BBC-412E-9977-178F21AA87F9}"/>
              </a:ext>
            </a:extLst>
          </p:cNvPr>
          <p:cNvSpPr/>
          <p:nvPr/>
        </p:nvSpPr>
        <p:spPr>
          <a:xfrm>
            <a:off x="6595923" y="2637413"/>
            <a:ext cx="172675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Need of Donations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D52A1D1-E4C9-46FC-A2FD-594FBC5160E5}"/>
              </a:ext>
            </a:extLst>
          </p:cNvPr>
          <p:cNvCxnSpPr>
            <a:cxnSpLocks/>
          </p:cNvCxnSpPr>
          <p:nvPr/>
        </p:nvCxnSpPr>
        <p:spPr>
          <a:xfrm>
            <a:off x="6263145" y="832007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7487BF0-55C5-426D-A6B5-8315C641E3C6}"/>
              </a:ext>
            </a:extLst>
          </p:cNvPr>
          <p:cNvSpPr/>
          <p:nvPr/>
        </p:nvSpPr>
        <p:spPr>
          <a:xfrm>
            <a:off x="6679286" y="2960912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B56DD5B-6CCE-4C50-B070-00B96C95A8C1}"/>
              </a:ext>
            </a:extLst>
          </p:cNvPr>
          <p:cNvSpPr/>
          <p:nvPr/>
        </p:nvSpPr>
        <p:spPr>
          <a:xfrm>
            <a:off x="7359947" y="2962179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9654E5-AC24-40EA-ACB6-9CB6E0562E1D}"/>
              </a:ext>
            </a:extLst>
          </p:cNvPr>
          <p:cNvSpPr/>
          <p:nvPr/>
        </p:nvSpPr>
        <p:spPr>
          <a:xfrm>
            <a:off x="8022682" y="2960912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5AB2B67-D30B-43E8-A67D-2930F5898914}"/>
              </a:ext>
            </a:extLst>
          </p:cNvPr>
          <p:cNvSpPr/>
          <p:nvPr/>
        </p:nvSpPr>
        <p:spPr>
          <a:xfrm>
            <a:off x="6679286" y="3200174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AED95CA-CD47-4E54-970D-FD6AD601CC2B}"/>
              </a:ext>
            </a:extLst>
          </p:cNvPr>
          <p:cNvSpPr/>
          <p:nvPr/>
        </p:nvSpPr>
        <p:spPr>
          <a:xfrm>
            <a:off x="7495813" y="3196994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3FB2BBC-0F3F-4B76-BDA1-1D9257A1804E}"/>
              </a:ext>
            </a:extLst>
          </p:cNvPr>
          <p:cNvSpPr/>
          <p:nvPr/>
        </p:nvSpPr>
        <p:spPr>
          <a:xfrm>
            <a:off x="8468996" y="3195949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B7B7A2-468F-494D-B9F4-6FC8CADE42A6}"/>
              </a:ext>
            </a:extLst>
          </p:cNvPr>
          <p:cNvSpPr txBox="1"/>
          <p:nvPr/>
        </p:nvSpPr>
        <p:spPr>
          <a:xfrm>
            <a:off x="6613044" y="340314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</p:spTree>
    <p:extLst>
      <p:ext uri="{BB962C8B-B14F-4D97-AF65-F5344CB8AC3E}">
        <p14:creationId xmlns:p14="http://schemas.microsoft.com/office/powerpoint/2010/main" val="360407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Dogs/Cats/Other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87"/>
          <a:stretch/>
        </p:blipFill>
        <p:spPr>
          <a:xfrm>
            <a:off x="6374702" y="2006813"/>
            <a:ext cx="603504" cy="60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559" y="4217661"/>
            <a:ext cx="599789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59981" y="6422007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pic>
        <p:nvPicPr>
          <p:cNvPr id="1026" name="Picture 2" descr="Dog - Free animals icons">
            <a:extLst>
              <a:ext uri="{FF2B5EF4-FFF2-40B4-BE49-F238E27FC236}">
                <a16:creationId xmlns:a16="http://schemas.microsoft.com/office/drawing/2014/main" id="{5A0F7E3F-DBA8-473F-BE25-4C86B7C8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851" y="1326723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546CC68-ABCF-46E7-ADD5-5CA3AD84DF42}"/>
              </a:ext>
            </a:extLst>
          </p:cNvPr>
          <p:cNvCxnSpPr>
            <a:cxnSpLocks/>
          </p:cNvCxnSpPr>
          <p:nvPr/>
        </p:nvCxnSpPr>
        <p:spPr>
          <a:xfrm>
            <a:off x="6288956" y="3908458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27E72FA6-05FB-4620-BC1D-A4BD4F127F8F}"/>
              </a:ext>
            </a:extLst>
          </p:cNvPr>
          <p:cNvSpPr txBox="1"/>
          <p:nvPr/>
        </p:nvSpPr>
        <p:spPr>
          <a:xfrm>
            <a:off x="6319591" y="3946509"/>
            <a:ext cx="2789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Thor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Toy Poodle, Male, 6 y/o 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332843" y="5718805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098D609E-5248-4053-A5CE-9D16FB962EB4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94" name="Graphic 93" descr="Share">
            <a:extLst>
              <a:ext uri="{FF2B5EF4-FFF2-40B4-BE49-F238E27FC236}">
                <a16:creationId xmlns:a16="http://schemas.microsoft.com/office/drawing/2014/main" id="{CAE52EF7-E93E-4183-A4F4-15B9EB4A263D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2E7BC00-FD3E-42FF-940A-6209C8F72353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426576-3091-4265-8BB0-8E4B748BE9B4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7AD97C64-E559-4BE9-A4E8-8C14FE8AD317}"/>
              </a:ext>
            </a:extLst>
          </p:cNvPr>
          <p:cNvSpPr/>
          <p:nvPr/>
        </p:nvSpPr>
        <p:spPr>
          <a:xfrm>
            <a:off x="6290232" y="1291090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Dogs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5B4003B-1A01-42F1-A720-30B2C4B9C5F6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6F6152B-C1F0-44A7-A767-E1E4F516574C}"/>
              </a:ext>
            </a:extLst>
          </p:cNvPr>
          <p:cNvSpPr/>
          <p:nvPr/>
        </p:nvSpPr>
        <p:spPr>
          <a:xfrm>
            <a:off x="6332843" y="878162"/>
            <a:ext cx="709151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Breed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D0A7A8D-5425-4D47-BEC0-3F2814E619A3}"/>
              </a:ext>
            </a:extLst>
          </p:cNvPr>
          <p:cNvSpPr/>
          <p:nvPr/>
        </p:nvSpPr>
        <p:spPr>
          <a:xfrm>
            <a:off x="7110914" y="873845"/>
            <a:ext cx="504206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Age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45248898-0E6A-4392-A9AE-7CE92CA9580D}"/>
              </a:ext>
            </a:extLst>
          </p:cNvPr>
          <p:cNvSpPr/>
          <p:nvPr/>
        </p:nvSpPr>
        <p:spPr>
          <a:xfrm>
            <a:off x="7678462" y="887627"/>
            <a:ext cx="551133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Color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58BADCEF-FCC9-4CEE-A69B-A3470A53A0DA}"/>
              </a:ext>
            </a:extLst>
          </p:cNvPr>
          <p:cNvSpPr/>
          <p:nvPr/>
        </p:nvSpPr>
        <p:spPr>
          <a:xfrm>
            <a:off x="9012533" y="878161"/>
            <a:ext cx="551133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Tags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150A54FD-7EDC-4EDC-9099-A866C0C0BE32}"/>
              </a:ext>
            </a:extLst>
          </p:cNvPr>
          <p:cNvSpPr/>
          <p:nvPr/>
        </p:nvSpPr>
        <p:spPr>
          <a:xfrm>
            <a:off x="8292167" y="881680"/>
            <a:ext cx="660530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472674-AE7D-4D58-987E-78A6DD3DD2E4}"/>
              </a:ext>
            </a:extLst>
          </p:cNvPr>
          <p:cNvSpPr txBox="1"/>
          <p:nvPr/>
        </p:nvSpPr>
        <p:spPr>
          <a:xfrm>
            <a:off x="8916666" y="2203477"/>
            <a:ext cx="5965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See 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43263-FFB3-424F-ADF5-33ABE4AA96D6}"/>
              </a:ext>
            </a:extLst>
          </p:cNvPr>
          <p:cNvSpPr txBox="1"/>
          <p:nvPr/>
        </p:nvSpPr>
        <p:spPr>
          <a:xfrm>
            <a:off x="6276774" y="2609556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D3E06-6032-4C6B-83BD-3F08E46DDB23}"/>
              </a:ext>
            </a:extLst>
          </p:cNvPr>
          <p:cNvSpPr txBox="1"/>
          <p:nvPr/>
        </p:nvSpPr>
        <p:spPr>
          <a:xfrm>
            <a:off x="6306007" y="2818653"/>
            <a:ext cx="29607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“Missy was super playful and loved to go on walks!”</a:t>
            </a:r>
          </a:p>
          <a:p>
            <a:r>
              <a:rPr lang="en-US" sz="1000" i="1" dirty="0"/>
              <a:t>“Only dog I’ve met who likes to lick your hand! So cute!!”</a:t>
            </a:r>
          </a:p>
          <a:p>
            <a:r>
              <a:rPr lang="en-US" sz="1000" i="1" dirty="0"/>
              <a:t>“Not a big fan of toys – she just ignored everything that I threw her way”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FAC77C-7010-4A25-B2C7-A4B98997218B}"/>
              </a:ext>
            </a:extLst>
          </p:cNvPr>
          <p:cNvSpPr txBox="1"/>
          <p:nvPr/>
        </p:nvSpPr>
        <p:spPr>
          <a:xfrm>
            <a:off x="6276774" y="1668632"/>
            <a:ext cx="2789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Missy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Corgi Mix, Female, 4 y/o 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0F7AF906-C579-4E0F-B976-DD5832125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6064" y="4223145"/>
            <a:ext cx="599789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6A1478C1-0836-412B-8FAB-EA1A1288211E}"/>
              </a:ext>
            </a:extLst>
          </p:cNvPr>
          <p:cNvSpPr/>
          <p:nvPr/>
        </p:nvSpPr>
        <p:spPr>
          <a:xfrm>
            <a:off x="8921507" y="4213701"/>
            <a:ext cx="600906" cy="603504"/>
          </a:xfrm>
          <a:prstGeom prst="roundRect">
            <a:avLst/>
          </a:prstGeom>
          <a:solidFill>
            <a:schemeClr val="accent3">
              <a:lumMod val="75000"/>
              <a:alpha val="71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44C4810-11F6-4D1C-B68B-95D5CCE9274E}"/>
              </a:ext>
            </a:extLst>
          </p:cNvPr>
          <p:cNvSpPr txBox="1"/>
          <p:nvPr/>
        </p:nvSpPr>
        <p:spPr>
          <a:xfrm>
            <a:off x="8918862" y="4394092"/>
            <a:ext cx="5965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See all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3A4D9D9-40BB-407F-AFD7-0442DF2756F8}"/>
              </a:ext>
            </a:extLst>
          </p:cNvPr>
          <p:cNvCxnSpPr>
            <a:cxnSpLocks/>
          </p:cNvCxnSpPr>
          <p:nvPr/>
        </p:nvCxnSpPr>
        <p:spPr>
          <a:xfrm>
            <a:off x="6302540" y="6100724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F8479A03-32C0-45EF-8D57-79D2DB351F03}"/>
              </a:ext>
            </a:extLst>
          </p:cNvPr>
          <p:cNvSpPr txBox="1"/>
          <p:nvPr/>
        </p:nvSpPr>
        <p:spPr>
          <a:xfrm>
            <a:off x="6290358" y="4801822"/>
            <a:ext cx="8178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Comments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EF1AC66-2EEB-432D-A12B-EF972F889FE1}"/>
              </a:ext>
            </a:extLst>
          </p:cNvPr>
          <p:cNvSpPr txBox="1"/>
          <p:nvPr/>
        </p:nvSpPr>
        <p:spPr>
          <a:xfrm>
            <a:off x="6319591" y="5010919"/>
            <a:ext cx="29607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“Thor is the fluffiest thing I’ve ever touched”</a:t>
            </a:r>
          </a:p>
          <a:p>
            <a:r>
              <a:rPr lang="en-US" sz="1000" i="1" dirty="0"/>
              <a:t>“SUCH a </a:t>
            </a:r>
            <a:r>
              <a:rPr lang="en-US" sz="1000" i="1" dirty="0" err="1"/>
              <a:t>cuddler</a:t>
            </a:r>
            <a:r>
              <a:rPr lang="en-US" sz="1000" i="1" dirty="0"/>
              <a:t>!!! Perfect for anyone feeling lonely”</a:t>
            </a:r>
          </a:p>
          <a:p>
            <a:r>
              <a:rPr lang="en-US" sz="1000" i="1" dirty="0"/>
              <a:t>“Not a big fan of walking, but he likes to play!”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3ABAA627-A9A9-4B42-A365-F75D8E2C388B}"/>
              </a:ext>
            </a:extLst>
          </p:cNvPr>
          <p:cNvSpPr txBox="1"/>
          <p:nvPr/>
        </p:nvSpPr>
        <p:spPr>
          <a:xfrm>
            <a:off x="6295168" y="5836247"/>
            <a:ext cx="2789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Pebbles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Dalmatian Mix, Male, 2 y/o 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72AC045-F10E-4FE8-A8C4-AE858C84B434}"/>
              </a:ext>
            </a:extLst>
          </p:cNvPr>
          <p:cNvSpPr txBox="1"/>
          <p:nvPr/>
        </p:nvSpPr>
        <p:spPr>
          <a:xfrm>
            <a:off x="9110846" y="3915921"/>
            <a:ext cx="41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D5BF4DB-3F54-490C-96EC-E1E94D5F71C9}"/>
              </a:ext>
            </a:extLst>
          </p:cNvPr>
          <p:cNvSpPr txBox="1"/>
          <p:nvPr/>
        </p:nvSpPr>
        <p:spPr>
          <a:xfrm>
            <a:off x="9186255" y="1687315"/>
            <a:ext cx="414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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7" name="Picture 26" descr="A picture containing person, indoor, dog, sitting&#10;&#10;Description automatically generated">
            <a:extLst>
              <a:ext uri="{FF2B5EF4-FFF2-40B4-BE49-F238E27FC236}">
                <a16:creationId xmlns:a16="http://schemas.microsoft.com/office/drawing/2014/main" id="{60B001FB-BA97-4914-BD15-B799311FEF18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r="8173"/>
          <a:stretch/>
        </p:blipFill>
        <p:spPr>
          <a:xfrm rot="5400000">
            <a:off x="7011882" y="4214567"/>
            <a:ext cx="601519" cy="599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Picture 28" descr="A brown and white dog in a cage&#10;&#10;Description automatically generated">
            <a:extLst>
              <a:ext uri="{FF2B5EF4-FFF2-40B4-BE49-F238E27FC236}">
                <a16:creationId xmlns:a16="http://schemas.microsoft.com/office/drawing/2014/main" id="{39B10A13-92A4-4C96-8E1A-980B8EFFA6E0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3" t="30482" r="29707" b="18465"/>
          <a:stretch/>
        </p:blipFill>
        <p:spPr>
          <a:xfrm rot="5400000">
            <a:off x="7644329" y="4201290"/>
            <a:ext cx="614091" cy="612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3" name="Picture 32" descr="A picture containing brown, small, dog, sitting&#10;&#10;Description automatically generated">
            <a:extLst>
              <a:ext uri="{FF2B5EF4-FFF2-40B4-BE49-F238E27FC236}">
                <a16:creationId xmlns:a16="http://schemas.microsoft.com/office/drawing/2014/main" id="{4C20FE54-292F-4194-A68E-DC3D65A73C3B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" t="23981" r="52365" b="16465"/>
          <a:stretch/>
        </p:blipFill>
        <p:spPr>
          <a:xfrm rot="5400000">
            <a:off x="8288748" y="4223191"/>
            <a:ext cx="603505" cy="6034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06D66FC5-7826-4F7F-A13F-7DD079BA8892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7" t="30333" r="-1" b="33426"/>
          <a:stretch/>
        </p:blipFill>
        <p:spPr>
          <a:xfrm>
            <a:off x="7012747" y="2002363"/>
            <a:ext cx="599789" cy="602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59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32D3EC-A2D6-4AB9-B6B4-5E3587789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697" y="342825"/>
            <a:ext cx="3388821" cy="62477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if they click the … (more options)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166E8ED-E933-4E3A-85C1-39CC3CC29561}"/>
              </a:ext>
            </a:extLst>
          </p:cNvPr>
          <p:cNvSpPr txBox="1"/>
          <p:nvPr/>
        </p:nvSpPr>
        <p:spPr>
          <a:xfrm>
            <a:off x="618893" y="3010829"/>
            <a:ext cx="5045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*Allow user to add content on this page as well (instead of only on the animal’s specific page )</a:t>
            </a:r>
          </a:p>
          <a:p>
            <a:endParaRPr lang="en-US" b="1" dirty="0"/>
          </a:p>
          <a:p>
            <a:r>
              <a:rPr lang="en-US" dirty="0"/>
              <a:t>Should it be “Add content” or two separate options for “Add photo/video” and “Add comment” ?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324C3DD-4FDB-4A5D-8DE0-BD08F40398AB}"/>
              </a:ext>
            </a:extLst>
          </p:cNvPr>
          <p:cNvSpPr/>
          <p:nvPr/>
        </p:nvSpPr>
        <p:spPr>
          <a:xfrm>
            <a:off x="7901534" y="821189"/>
            <a:ext cx="1451871" cy="14062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9E01C77-812C-472B-A52F-9803B7E36290}"/>
              </a:ext>
            </a:extLst>
          </p:cNvPr>
          <p:cNvSpPr txBox="1"/>
          <p:nvPr/>
        </p:nvSpPr>
        <p:spPr>
          <a:xfrm>
            <a:off x="7969515" y="892350"/>
            <a:ext cx="131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Write a comment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03F31F7-9D92-4AF3-971C-09F13FBE683F}"/>
              </a:ext>
            </a:extLst>
          </p:cNvPr>
          <p:cNvSpPr txBox="1"/>
          <p:nvPr/>
        </p:nvSpPr>
        <p:spPr>
          <a:xfrm>
            <a:off x="7969515" y="1509164"/>
            <a:ext cx="1094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Send feedback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1CAF5DE-3EC8-4365-94C5-68C8C133A4C4}"/>
              </a:ext>
            </a:extLst>
          </p:cNvPr>
          <p:cNvSpPr txBox="1"/>
          <p:nvPr/>
        </p:nvSpPr>
        <p:spPr>
          <a:xfrm>
            <a:off x="7969515" y="1813178"/>
            <a:ext cx="77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Share pet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EDC0217-390B-4EA6-B6F3-96339B29A1DB}"/>
              </a:ext>
            </a:extLst>
          </p:cNvPr>
          <p:cNvSpPr txBox="1"/>
          <p:nvPr/>
        </p:nvSpPr>
        <p:spPr>
          <a:xfrm>
            <a:off x="7969515" y="1200757"/>
            <a:ext cx="1391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photo or video</a:t>
            </a:r>
          </a:p>
        </p:txBody>
      </p:sp>
    </p:spTree>
    <p:extLst>
      <p:ext uri="{BB962C8B-B14F-4D97-AF65-F5344CB8AC3E}">
        <p14:creationId xmlns:p14="http://schemas.microsoft.com/office/powerpoint/2010/main" val="32350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Box 119">
            <a:extLst>
              <a:ext uri="{FF2B5EF4-FFF2-40B4-BE49-F238E27FC236}">
                <a16:creationId xmlns:a16="http://schemas.microsoft.com/office/drawing/2014/main" id="{AB00CD7E-7ABB-4D83-9B22-58EBFAE6D1EA}"/>
              </a:ext>
            </a:extLst>
          </p:cNvPr>
          <p:cNvSpPr txBox="1"/>
          <p:nvPr/>
        </p:nvSpPr>
        <p:spPr>
          <a:xfrm>
            <a:off x="6295168" y="5659841"/>
            <a:ext cx="29607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3/18/2020</a:t>
            </a:r>
          </a:p>
          <a:p>
            <a:r>
              <a:rPr lang="en-US" sz="1000" dirty="0"/>
              <a:t>Speckles is still young and definitely likes to wrestle with you – be careful with small children!</a:t>
            </a: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6081FA6A-8EDF-45A7-9C66-811BB271630F}"/>
              </a:ext>
            </a:extLst>
          </p:cNvPr>
          <p:cNvGraphicFramePr>
            <a:graphicFrameLocks noGrp="1"/>
          </p:cNvGraphicFramePr>
          <p:nvPr/>
        </p:nvGraphicFramePr>
        <p:xfrm>
          <a:off x="6266987" y="6119806"/>
          <a:ext cx="3346442" cy="529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6442">
                  <a:extLst>
                    <a:ext uri="{9D8B030D-6E8A-4147-A177-3AD203B41FA5}">
                      <a16:colId xmlns:a16="http://schemas.microsoft.com/office/drawing/2014/main" val="229052293"/>
                    </a:ext>
                  </a:extLst>
                </a:gridCol>
              </a:tblGrid>
              <a:tr h="5295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15888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on a specific dog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39829" y="6412802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89" name="Rectangle 88">
            <a:extLst>
              <a:ext uri="{FF2B5EF4-FFF2-40B4-BE49-F238E27FC236}">
                <a16:creationId xmlns:a16="http://schemas.microsoft.com/office/drawing/2014/main" id="{098D609E-5248-4053-A5CE-9D16FB962EB4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94" name="Graphic 93" descr="Share">
            <a:extLst>
              <a:ext uri="{FF2B5EF4-FFF2-40B4-BE49-F238E27FC236}">
                <a16:creationId xmlns:a16="http://schemas.microsoft.com/office/drawing/2014/main" id="{CAE52EF7-E93E-4183-A4F4-15B9EB4A263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2E7BC00-FD3E-42FF-940A-6209C8F72353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B426576-3091-4265-8BB0-8E4B748BE9B4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5B4003B-1A01-42F1-A720-30B2C4B9C5F6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E43263-FFB3-424F-ADF5-33ABE4AA96D6}"/>
              </a:ext>
            </a:extLst>
          </p:cNvPr>
          <p:cNvSpPr txBox="1"/>
          <p:nvPr/>
        </p:nvSpPr>
        <p:spPr>
          <a:xfrm>
            <a:off x="6266987" y="4165297"/>
            <a:ext cx="9301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chemeClr val="bg2">
                    <a:lumMod val="50000"/>
                  </a:schemeClr>
                </a:solidFill>
              </a:rPr>
              <a:t>Comments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FD3E06-6032-4C6B-83BD-3F08E46DDB23}"/>
              </a:ext>
            </a:extLst>
          </p:cNvPr>
          <p:cNvSpPr txBox="1"/>
          <p:nvPr/>
        </p:nvSpPr>
        <p:spPr>
          <a:xfrm>
            <a:off x="6308303" y="4458293"/>
            <a:ext cx="2960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4/12/2020</a:t>
            </a:r>
          </a:p>
          <a:p>
            <a:r>
              <a:rPr lang="en-US" sz="1000" dirty="0"/>
              <a:t>Speckles was super playful and loved to go on walks!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FAC77C-7010-4A25-B2C7-A4B98997218B}"/>
              </a:ext>
            </a:extLst>
          </p:cNvPr>
          <p:cNvSpPr txBox="1"/>
          <p:nvPr/>
        </p:nvSpPr>
        <p:spPr>
          <a:xfrm>
            <a:off x="6302540" y="869651"/>
            <a:ext cx="2789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Helvetica" panose="020B0604020202020204" pitchFamily="34" charset="0"/>
                <a:cs typeface="Helvetica" panose="020B0604020202020204" pitchFamily="34" charset="0"/>
              </a:rPr>
              <a:t>Speckles</a:t>
            </a:r>
            <a:r>
              <a:rPr lang="en-US" sz="15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Dalmatian Mix, Male, 2 y/o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r>
              <a:rPr lang="en-US" dirty="0"/>
              <a:t>They can tap on the star to add the dog to favorites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332465" y="4165297"/>
            <a:ext cx="5023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have them keep scrolling to see all the comments, allow a filter for keywords (one at a time)</a:t>
            </a:r>
          </a:p>
          <a:p>
            <a:endParaRPr lang="en-US" dirty="0"/>
          </a:p>
          <a:p>
            <a:r>
              <a:rPr lang="en-US" dirty="0"/>
              <a:t>Click on three dots to see *Add photo* or *Add comment*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A4A7391-FF07-492A-9C94-BDF945C5C4D8}"/>
              </a:ext>
            </a:extLst>
          </p:cNvPr>
          <p:cNvCxnSpPr>
            <a:cxnSpLocks/>
          </p:cNvCxnSpPr>
          <p:nvPr/>
        </p:nvCxnSpPr>
        <p:spPr>
          <a:xfrm>
            <a:off x="6266987" y="4134821"/>
            <a:ext cx="3346442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C707B16-E0CC-4747-8D9A-2F0239B789E7}"/>
              </a:ext>
            </a:extLst>
          </p:cNvPr>
          <p:cNvSpPr txBox="1"/>
          <p:nvPr/>
        </p:nvSpPr>
        <p:spPr>
          <a:xfrm>
            <a:off x="8708051" y="307247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See all</a:t>
            </a:r>
          </a:p>
        </p:txBody>
      </p:sp>
      <p:pic>
        <p:nvPicPr>
          <p:cNvPr id="8" name="Picture 7" descr="A picture containing dog, mammal, indoor, animal&#10;&#10;Description automatically generated">
            <a:extLst>
              <a:ext uri="{FF2B5EF4-FFF2-40B4-BE49-F238E27FC236}">
                <a16:creationId xmlns:a16="http://schemas.microsoft.com/office/drawing/2014/main" id="{55132E67-C4D8-42FD-86A4-C789CE5A02F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3231" y="1374133"/>
            <a:ext cx="1371600" cy="1028700"/>
          </a:xfrm>
          <a:prstGeom prst="rect">
            <a:avLst/>
          </a:prstGeom>
        </p:spPr>
      </p:pic>
      <p:pic>
        <p:nvPicPr>
          <p:cNvPr id="10" name="Picture 9" descr="A close up of a dog&#10;&#10;Description automatically generated">
            <a:extLst>
              <a:ext uri="{FF2B5EF4-FFF2-40B4-BE49-F238E27FC236}">
                <a16:creationId xmlns:a16="http://schemas.microsoft.com/office/drawing/2014/main" id="{972F295E-22E9-41E0-9FB3-B9F43D467E8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7000" y="2784097"/>
            <a:ext cx="1371600" cy="1028700"/>
          </a:xfrm>
          <a:prstGeom prst="rect">
            <a:avLst/>
          </a:prstGeom>
        </p:spPr>
      </p:pic>
      <p:pic>
        <p:nvPicPr>
          <p:cNvPr id="13" name="Picture 12" descr="A dog with its mouth open&#10;&#10;Description automatically generated">
            <a:extLst>
              <a:ext uri="{FF2B5EF4-FFF2-40B4-BE49-F238E27FC236}">
                <a16:creationId xmlns:a16="http://schemas.microsoft.com/office/drawing/2014/main" id="{33E43A47-9396-46E3-A96E-A7FF254A590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69" y="1188197"/>
            <a:ext cx="1036276" cy="1824500"/>
          </a:xfrm>
          <a:prstGeom prst="rect">
            <a:avLst/>
          </a:prstGeom>
        </p:spPr>
      </p:pic>
      <p:pic>
        <p:nvPicPr>
          <p:cNvPr id="15" name="Picture 14" descr="A dog lying on a wooden surface&#10;&#10;Description automatically generated">
            <a:extLst>
              <a:ext uri="{FF2B5EF4-FFF2-40B4-BE49-F238E27FC236}">
                <a16:creationId xmlns:a16="http://schemas.microsoft.com/office/drawing/2014/main" id="{A772C1F3-9982-4E18-A7E1-E29B6B5CE54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7920" y="2780815"/>
            <a:ext cx="1371600" cy="1028700"/>
          </a:xfrm>
          <a:prstGeom prst="rect">
            <a:avLst/>
          </a:prstGeom>
        </p:spPr>
      </p:pic>
      <p:pic>
        <p:nvPicPr>
          <p:cNvPr id="19" name="Picture 18" descr="A picture containing indoor, dog, table, black&#10;&#10;Description automatically generated">
            <a:extLst>
              <a:ext uri="{FF2B5EF4-FFF2-40B4-BE49-F238E27FC236}">
                <a16:creationId xmlns:a16="http://schemas.microsoft.com/office/drawing/2014/main" id="{08AE4218-54D5-43F8-92FD-96D94CE35CFA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4" t="-1261" r="18895" b="1261"/>
          <a:stretch/>
        </p:blipFill>
        <p:spPr>
          <a:xfrm rot="5400000">
            <a:off x="8577750" y="2991627"/>
            <a:ext cx="922321" cy="1049510"/>
          </a:xfrm>
          <a:prstGeom prst="rect">
            <a:avLst/>
          </a:prstGeom>
        </p:spPr>
      </p:pic>
      <p:pic>
        <p:nvPicPr>
          <p:cNvPr id="21" name="Picture 20" descr="A dog looking at the camera&#10;&#10;Description automatically generated">
            <a:extLst>
              <a:ext uri="{FF2B5EF4-FFF2-40B4-BE49-F238E27FC236}">
                <a16:creationId xmlns:a16="http://schemas.microsoft.com/office/drawing/2014/main" id="{D270F3B3-E695-407F-8C8B-067FF8AE7D7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7920" y="1376603"/>
            <a:ext cx="1371600" cy="102870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E0D1E32-8D5B-4ACC-926B-8B6B8491D685}"/>
              </a:ext>
            </a:extLst>
          </p:cNvPr>
          <p:cNvSpPr/>
          <p:nvPr/>
        </p:nvSpPr>
        <p:spPr>
          <a:xfrm>
            <a:off x="8518922" y="3055220"/>
            <a:ext cx="1023223" cy="929017"/>
          </a:xfrm>
          <a:prstGeom prst="rect">
            <a:avLst/>
          </a:prstGeom>
          <a:solidFill>
            <a:schemeClr val="bg2">
              <a:lumMod val="50000"/>
              <a:alpha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8C77CC8-39E9-4DF5-985B-D9DB4D2FEE01}"/>
              </a:ext>
            </a:extLst>
          </p:cNvPr>
          <p:cNvSpPr txBox="1"/>
          <p:nvPr/>
        </p:nvSpPr>
        <p:spPr>
          <a:xfrm>
            <a:off x="8721222" y="3385577"/>
            <a:ext cx="8177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See all</a:t>
            </a:r>
          </a:p>
        </p:txBody>
      </p:sp>
      <p:pic>
        <p:nvPicPr>
          <p:cNvPr id="105" name="Picture 104" descr="A close up of a dog&#10;&#10;Description automatically generated">
            <a:extLst>
              <a:ext uri="{FF2B5EF4-FFF2-40B4-BE49-F238E27FC236}">
                <a16:creationId xmlns:a16="http://schemas.microsoft.com/office/drawing/2014/main" id="{E85ADEFD-0F63-475B-8129-11B541C771DE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r="20528" b="10729"/>
          <a:stretch/>
        </p:blipFill>
        <p:spPr>
          <a:xfrm rot="5400000">
            <a:off x="6361624" y="4868901"/>
            <a:ext cx="706211" cy="703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7" name="Picture 116" descr="A dog with its mouth open&#10;&#10;Description automatically generated">
            <a:extLst>
              <a:ext uri="{FF2B5EF4-FFF2-40B4-BE49-F238E27FC236}">
                <a16:creationId xmlns:a16="http://schemas.microsoft.com/office/drawing/2014/main" id="{88D2F66C-4ED2-4C8E-8445-E978B52877B1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884"/>
          <a:stretch/>
        </p:blipFill>
        <p:spPr>
          <a:xfrm>
            <a:off x="7107864" y="4858404"/>
            <a:ext cx="702276" cy="706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Graphic 31" descr="Magnifying glass">
            <a:extLst>
              <a:ext uri="{FF2B5EF4-FFF2-40B4-BE49-F238E27FC236}">
                <a16:creationId xmlns:a16="http://schemas.microsoft.com/office/drawing/2014/main" id="{3C823B8C-D862-4113-A615-6B4537B7DA2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935327" y="4202931"/>
            <a:ext cx="260989" cy="260989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F2ABFDB-2EAE-4E01-8858-4151253F2409}"/>
              </a:ext>
            </a:extLst>
          </p:cNvPr>
          <p:cNvCxnSpPr>
            <a:cxnSpLocks/>
          </p:cNvCxnSpPr>
          <p:nvPr/>
        </p:nvCxnSpPr>
        <p:spPr>
          <a:xfrm>
            <a:off x="6341146" y="5641934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Star">
            <a:extLst>
              <a:ext uri="{FF2B5EF4-FFF2-40B4-BE49-F238E27FC236}">
                <a16:creationId xmlns:a16="http://schemas.microsoft.com/office/drawing/2014/main" id="{0B5868C7-C9DB-48C9-8156-ADBAC317B82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255880" y="861150"/>
            <a:ext cx="307802" cy="30780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0883D0B-847A-486E-ACA6-DF6B40F67B99}"/>
              </a:ext>
            </a:extLst>
          </p:cNvPr>
          <p:cNvSpPr/>
          <p:nvPr/>
        </p:nvSpPr>
        <p:spPr>
          <a:xfrm>
            <a:off x="9233652" y="403323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526049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on the 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374380" y="2066126"/>
            <a:ext cx="5023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three dots to see *Add photo* or *Add comment*</a:t>
            </a:r>
          </a:p>
          <a:p>
            <a:endParaRPr lang="en-US" dirty="0"/>
          </a:p>
          <a:p>
            <a:r>
              <a:rPr lang="en-US" dirty="0"/>
              <a:t>Should I keep them together or separate? Same issue as before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B12219-430F-4CB0-B126-A6D6C6A25631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77886" y="316666"/>
            <a:ext cx="3327156" cy="618185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93A40F5-FB7C-4714-8D64-F7EF344B94E7}"/>
              </a:ext>
            </a:extLst>
          </p:cNvPr>
          <p:cNvSpPr/>
          <p:nvPr/>
        </p:nvSpPr>
        <p:spPr>
          <a:xfrm>
            <a:off x="8397124" y="877030"/>
            <a:ext cx="1451871" cy="14062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E2F4FC-1784-466D-AE7C-414B82204366}"/>
              </a:ext>
            </a:extLst>
          </p:cNvPr>
          <p:cNvSpPr txBox="1"/>
          <p:nvPr/>
        </p:nvSpPr>
        <p:spPr>
          <a:xfrm>
            <a:off x="8465105" y="948191"/>
            <a:ext cx="1275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Write a comment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D0D269-4C5E-4C6E-843D-14D2CE3DB750}"/>
              </a:ext>
            </a:extLst>
          </p:cNvPr>
          <p:cNvSpPr txBox="1"/>
          <p:nvPr/>
        </p:nvSpPr>
        <p:spPr>
          <a:xfrm>
            <a:off x="8465105" y="1565005"/>
            <a:ext cx="10945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Send feedback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D3CBFA7-6968-47BF-87A7-A05B898B7AEE}"/>
              </a:ext>
            </a:extLst>
          </p:cNvPr>
          <p:cNvSpPr txBox="1"/>
          <p:nvPr/>
        </p:nvSpPr>
        <p:spPr>
          <a:xfrm>
            <a:off x="8465105" y="1869019"/>
            <a:ext cx="779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Share pet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3563C6-26B9-43B7-9FBF-069C94D011C4}"/>
              </a:ext>
            </a:extLst>
          </p:cNvPr>
          <p:cNvSpPr txBox="1"/>
          <p:nvPr/>
        </p:nvSpPr>
        <p:spPr>
          <a:xfrm>
            <a:off x="8465105" y="1256598"/>
            <a:ext cx="1391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Add photo or video</a:t>
            </a:r>
          </a:p>
        </p:txBody>
      </p:sp>
    </p:spTree>
    <p:extLst>
      <p:ext uri="{BB962C8B-B14F-4D97-AF65-F5344CB8AC3E}">
        <p14:creationId xmlns:p14="http://schemas.microsoft.com/office/powerpoint/2010/main" val="14021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26BF8C4-37AF-4A34-96FE-A2888136586F}"/>
              </a:ext>
            </a:extLst>
          </p:cNvPr>
          <p:cNvSpPr/>
          <p:nvPr/>
        </p:nvSpPr>
        <p:spPr>
          <a:xfrm>
            <a:off x="6442945" y="5507826"/>
            <a:ext cx="767553" cy="739891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016A9B-0527-403F-96DE-51CF071B3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87656" cy="1325563"/>
          </a:xfrm>
        </p:spPr>
        <p:txBody>
          <a:bodyPr/>
          <a:lstStyle/>
          <a:p>
            <a:r>
              <a:rPr lang="en-US" dirty="0"/>
              <a:t>Write a comment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54644D-6A04-4D99-8179-527655CA5880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9A45B-C615-41AA-8BC2-BD63D64C47BD}"/>
              </a:ext>
            </a:extLst>
          </p:cNvPr>
          <p:cNvSpPr txBox="1"/>
          <p:nvPr/>
        </p:nvSpPr>
        <p:spPr>
          <a:xfrm>
            <a:off x="6365899" y="460690"/>
            <a:ext cx="2792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 a comment for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33A8F98-74A4-4409-84FB-42732B66B8E7}"/>
              </a:ext>
            </a:extLst>
          </p:cNvPr>
          <p:cNvSpPr/>
          <p:nvPr/>
        </p:nvSpPr>
        <p:spPr>
          <a:xfrm>
            <a:off x="6442945" y="885479"/>
            <a:ext cx="2659174" cy="3064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Pebbles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8D743A-0737-4D6D-8D9D-5139ADD8DCA9}"/>
              </a:ext>
            </a:extLst>
          </p:cNvPr>
          <p:cNvSpPr/>
          <p:nvPr/>
        </p:nvSpPr>
        <p:spPr>
          <a:xfrm>
            <a:off x="8800366" y="922539"/>
            <a:ext cx="260092" cy="2377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CEA9CBB-1E94-4098-8F59-9CE58468D145}"/>
              </a:ext>
            </a:extLst>
          </p:cNvPr>
          <p:cNvSpPr/>
          <p:nvPr/>
        </p:nvSpPr>
        <p:spPr>
          <a:xfrm rot="3550960">
            <a:off x="8893348" y="972838"/>
            <a:ext cx="120037" cy="1034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5D9620-E8B3-4DA4-BFD6-BF7949ADC9CE}"/>
              </a:ext>
            </a:extLst>
          </p:cNvPr>
          <p:cNvSpPr/>
          <p:nvPr/>
        </p:nvSpPr>
        <p:spPr>
          <a:xfrm>
            <a:off x="1238911" y="1945271"/>
            <a:ext cx="2659174" cy="30644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Pebbles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B4607-0907-4C64-933D-C7D93D05776B}"/>
              </a:ext>
            </a:extLst>
          </p:cNvPr>
          <p:cNvSpPr/>
          <p:nvPr/>
        </p:nvSpPr>
        <p:spPr>
          <a:xfrm>
            <a:off x="3596332" y="1982331"/>
            <a:ext cx="260092" cy="23775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849D8ED-9375-4EDE-B462-74B5BFE50A9D}"/>
              </a:ext>
            </a:extLst>
          </p:cNvPr>
          <p:cNvSpPr/>
          <p:nvPr/>
        </p:nvSpPr>
        <p:spPr>
          <a:xfrm rot="3550960">
            <a:off x="3689314" y="2032630"/>
            <a:ext cx="120037" cy="10348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5A3D07-CF1A-4BD1-8FFA-F66BF56D3D8F}"/>
              </a:ext>
            </a:extLst>
          </p:cNvPr>
          <p:cNvSpPr/>
          <p:nvPr/>
        </p:nvSpPr>
        <p:spPr>
          <a:xfrm>
            <a:off x="1238911" y="2275706"/>
            <a:ext cx="2659174" cy="24987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347D94-A276-4160-9A23-7D191698D1F1}"/>
              </a:ext>
            </a:extLst>
          </p:cNvPr>
          <p:cNvSpPr txBox="1"/>
          <p:nvPr/>
        </p:nvSpPr>
        <p:spPr>
          <a:xfrm>
            <a:off x="1238911" y="2244074"/>
            <a:ext cx="2659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Arthur</a:t>
            </a:r>
          </a:p>
          <a:p>
            <a:r>
              <a:rPr lang="en-US" dirty="0"/>
              <a:t>Chewy</a:t>
            </a:r>
          </a:p>
          <a:p>
            <a:r>
              <a:rPr lang="en-US" dirty="0"/>
              <a:t>Misty</a:t>
            </a:r>
          </a:p>
          <a:p>
            <a:r>
              <a:rPr lang="en-US" b="1" dirty="0"/>
              <a:t>Pebbles</a:t>
            </a:r>
          </a:p>
          <a:p>
            <a:r>
              <a:rPr lang="en-US" dirty="0"/>
              <a:t>Rocky</a:t>
            </a:r>
          </a:p>
          <a:p>
            <a:r>
              <a:rPr lang="en-US" dirty="0"/>
              <a:t>Sir Nicolas</a:t>
            </a:r>
          </a:p>
          <a:p>
            <a:r>
              <a:rPr lang="en-US" dirty="0"/>
              <a:t>Sparky</a:t>
            </a:r>
          </a:p>
          <a:p>
            <a:r>
              <a:rPr lang="en-US" dirty="0"/>
              <a:t>Zoomer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Add New Pet</a:t>
            </a: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7CD4B-E724-41DA-852B-DED37DECB22C}"/>
              </a:ext>
            </a:extLst>
          </p:cNvPr>
          <p:cNvSpPr txBox="1"/>
          <p:nvPr/>
        </p:nvSpPr>
        <p:spPr>
          <a:xfrm>
            <a:off x="9227866" y="44530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500B3-B974-42AC-A937-39C0FBC486AC}"/>
              </a:ext>
            </a:extLst>
          </p:cNvPr>
          <p:cNvSpPr txBox="1"/>
          <p:nvPr/>
        </p:nvSpPr>
        <p:spPr>
          <a:xfrm>
            <a:off x="6442945" y="1391273"/>
            <a:ext cx="31106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</a:rPr>
              <a:t>Please write about your experience with Pebbles. This information will help us match these adorable furry friends with their forever homes.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C64373-0B20-460B-8D56-D40E33D643E3}"/>
              </a:ext>
            </a:extLst>
          </p:cNvPr>
          <p:cNvCxnSpPr/>
          <p:nvPr/>
        </p:nvCxnSpPr>
        <p:spPr>
          <a:xfrm>
            <a:off x="6442945" y="5363189"/>
            <a:ext cx="3050063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Graphic 19" descr="Camera">
            <a:extLst>
              <a:ext uri="{FF2B5EF4-FFF2-40B4-BE49-F238E27FC236}">
                <a16:creationId xmlns:a16="http://schemas.microsoft.com/office/drawing/2014/main" id="{B0151976-038E-4E7C-B6AA-23A226CB7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1137" y="5602187"/>
            <a:ext cx="551168" cy="5511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E7F2F5-18F0-4E02-8E29-A55CE996DF37}"/>
              </a:ext>
            </a:extLst>
          </p:cNvPr>
          <p:cNvSpPr txBox="1"/>
          <p:nvPr/>
        </p:nvSpPr>
        <p:spPr>
          <a:xfrm>
            <a:off x="8115891" y="6247717"/>
            <a:ext cx="152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rgbClr val="0000CC"/>
                </a:solidFill>
                <a:latin typeface="Calibri Light" panose="020F0302020204030204" pitchFamily="34" charset="0"/>
                <a:ea typeface="Ebrima" panose="02000000000000000000" pitchFamily="2" charset="0"/>
                <a:cs typeface="Calibri Light" panose="020F0302020204030204" pitchFamily="34" charset="0"/>
              </a:rPr>
              <a:t>POST COMMENT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87572C-C07C-4F99-BD4F-2EB4BA24315A}"/>
              </a:ext>
            </a:extLst>
          </p:cNvPr>
          <p:cNvGrpSpPr/>
          <p:nvPr/>
        </p:nvGrpSpPr>
        <p:grpSpPr>
          <a:xfrm>
            <a:off x="2985183" y="4593399"/>
            <a:ext cx="3075840" cy="1694160"/>
            <a:chOff x="2985183" y="4593399"/>
            <a:chExt cx="3075840" cy="16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19F7AB8-1A68-4994-BF09-A28C556D79D8}"/>
                    </a:ext>
                  </a:extLst>
                </p14:cNvPr>
                <p14:cNvContentPartPr/>
                <p14:nvPr/>
              </p14:nvContentPartPr>
              <p14:xfrm>
                <a:off x="2985183" y="4593399"/>
                <a:ext cx="582120" cy="12646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19F7AB8-1A68-4994-BF09-A28C556D79D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0863" y="4589079"/>
                  <a:ext cx="590760" cy="12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A237B12-4CD7-4009-8C38-FC9EE77D8C20}"/>
                    </a:ext>
                  </a:extLst>
                </p14:cNvPr>
                <p14:cNvContentPartPr/>
                <p14:nvPr/>
              </p14:nvContentPartPr>
              <p14:xfrm>
                <a:off x="3540303" y="5527239"/>
                <a:ext cx="712800" cy="3877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A237B12-4CD7-4009-8C38-FC9EE77D8C2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35983" y="5522919"/>
                  <a:ext cx="72144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A58D416-6405-443D-8949-F2CD8DA45B84}"/>
                    </a:ext>
                  </a:extLst>
                </p14:cNvPr>
                <p14:cNvContentPartPr/>
                <p14:nvPr/>
              </p14:nvContentPartPr>
              <p14:xfrm>
                <a:off x="4443543" y="5362359"/>
                <a:ext cx="259200" cy="254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A58D416-6405-443D-8949-F2CD8DA45B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39223" y="5358039"/>
                  <a:ext cx="267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E02C812-6713-474E-94EA-CB11605A18DC}"/>
                    </a:ext>
                  </a:extLst>
                </p14:cNvPr>
                <p14:cNvContentPartPr/>
                <p14:nvPr/>
              </p14:nvContentPartPr>
              <p14:xfrm>
                <a:off x="4765383" y="5323479"/>
                <a:ext cx="44640" cy="226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E02C812-6713-474E-94EA-CB11605A18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61063" y="5319159"/>
                  <a:ext cx="53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B676022-31C6-4207-9E06-6351736C74F1}"/>
                    </a:ext>
                  </a:extLst>
                </p14:cNvPr>
                <p14:cNvContentPartPr/>
                <p14:nvPr/>
              </p14:nvContentPartPr>
              <p14:xfrm>
                <a:off x="4702383" y="5010999"/>
                <a:ext cx="964800" cy="620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B676022-31C6-4207-9E06-6351736C74F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98063" y="5006679"/>
                  <a:ext cx="973440" cy="6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762BCC-6328-4428-85A8-966AC823CD70}"/>
                    </a:ext>
                  </a:extLst>
                </p14:cNvPr>
                <p14:cNvContentPartPr/>
                <p14:nvPr/>
              </p14:nvContentPartPr>
              <p14:xfrm>
                <a:off x="5712183" y="4874199"/>
                <a:ext cx="348840" cy="2505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762BCC-6328-4428-85A8-966AC823CD7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07863" y="4869879"/>
                  <a:ext cx="3574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4FF8634-3D1F-4AEF-8441-DDD1FDD2EB7F}"/>
                    </a:ext>
                  </a:extLst>
                </p14:cNvPr>
                <p14:cNvContentPartPr/>
                <p14:nvPr/>
              </p14:nvContentPartPr>
              <p14:xfrm>
                <a:off x="3916863" y="5884359"/>
                <a:ext cx="138960" cy="403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4FF8634-3D1F-4AEF-8441-DDD1FDD2EB7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12543" y="5880039"/>
                  <a:ext cx="1476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BD5F067-63AC-48A6-8F0C-CAE746A7AE22}"/>
                    </a:ext>
                  </a:extLst>
                </p14:cNvPr>
                <p14:cNvContentPartPr/>
                <p14:nvPr/>
              </p14:nvContentPartPr>
              <p14:xfrm>
                <a:off x="3922263" y="6099639"/>
                <a:ext cx="123840" cy="507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BD5F067-63AC-48A6-8F0C-CAE746A7AE2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17943" y="6095319"/>
                  <a:ext cx="1324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E096BC5-FC90-46E1-944D-A8FBF13F599B}"/>
                    </a:ext>
                  </a:extLst>
                </p14:cNvPr>
                <p14:cNvContentPartPr/>
                <p14:nvPr/>
              </p14:nvContentPartPr>
              <p14:xfrm>
                <a:off x="4054023" y="6036639"/>
                <a:ext cx="119520" cy="168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E096BC5-FC90-46E1-944D-A8FBF13F59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49703" y="6032319"/>
                  <a:ext cx="1281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A576758-2F77-477C-AB17-1C0529E674E2}"/>
                    </a:ext>
                  </a:extLst>
                </p14:cNvPr>
                <p14:cNvContentPartPr/>
                <p14:nvPr/>
              </p14:nvContentPartPr>
              <p14:xfrm>
                <a:off x="4227183" y="6001359"/>
                <a:ext cx="119160" cy="1944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A576758-2F77-477C-AB17-1C0529E674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22863" y="5997039"/>
                  <a:ext cx="127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FBFAF69-D800-4773-9271-1AAF6DEE087F}"/>
                    </a:ext>
                  </a:extLst>
                </p14:cNvPr>
                <p14:cNvContentPartPr/>
                <p14:nvPr/>
              </p14:nvContentPartPr>
              <p14:xfrm>
                <a:off x="4481703" y="5801199"/>
                <a:ext cx="200880" cy="3452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FBFAF69-D800-4773-9271-1AAF6DEE08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77383" y="5796879"/>
                  <a:ext cx="20952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00351C0-4C25-480F-AC7B-A8702C202536}"/>
                    </a:ext>
                  </a:extLst>
                </p14:cNvPr>
                <p14:cNvContentPartPr/>
                <p14:nvPr/>
              </p14:nvContentPartPr>
              <p14:xfrm>
                <a:off x="4618503" y="5678079"/>
                <a:ext cx="698760" cy="4348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00351C0-4C25-480F-AC7B-A8702C2025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14183" y="5673759"/>
                  <a:ext cx="7074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884F377-A522-4126-BD74-D823CFBD9F6B}"/>
                    </a:ext>
                  </a:extLst>
                </p14:cNvPr>
                <p14:cNvContentPartPr/>
                <p14:nvPr/>
              </p14:nvContentPartPr>
              <p14:xfrm>
                <a:off x="5201343" y="5824239"/>
                <a:ext cx="139320" cy="885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884F377-A522-4126-BD74-D823CFBD9F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97023" y="5819919"/>
                  <a:ext cx="1479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CE39554-0953-4330-B66E-6D0F603FA5C4}"/>
                    </a:ext>
                  </a:extLst>
                </p14:cNvPr>
                <p14:cNvContentPartPr/>
                <p14:nvPr/>
              </p14:nvContentPartPr>
              <p14:xfrm>
                <a:off x="5637303" y="5583759"/>
                <a:ext cx="91440" cy="2782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CE39554-0953-4330-B66E-6D0F603FA5C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32983" y="5579439"/>
                  <a:ext cx="100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A769773-559C-4807-9FE0-7B0831D15D58}"/>
                    </a:ext>
                  </a:extLst>
                </p14:cNvPr>
                <p14:cNvContentPartPr/>
                <p14:nvPr/>
              </p14:nvContentPartPr>
              <p14:xfrm>
                <a:off x="5577183" y="5602839"/>
                <a:ext cx="257760" cy="2077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A769773-559C-4807-9FE0-7B0831D15D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72863" y="5598519"/>
                  <a:ext cx="2664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8344471-2CB2-40B3-BA34-18B1B2A1B405}"/>
                    </a:ext>
                  </a:extLst>
                </p14:cNvPr>
                <p14:cNvContentPartPr/>
                <p14:nvPr/>
              </p14:nvContentPartPr>
              <p14:xfrm>
                <a:off x="5497623" y="5696799"/>
                <a:ext cx="436320" cy="26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8344471-2CB2-40B3-BA34-18B1B2A1B4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93303" y="5692479"/>
                  <a:ext cx="44496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0671C07-9181-4E1B-8F19-6AF353E8004E}"/>
              </a:ext>
            </a:extLst>
          </p:cNvPr>
          <p:cNvGrpSpPr/>
          <p:nvPr/>
        </p:nvGrpSpPr>
        <p:grpSpPr>
          <a:xfrm>
            <a:off x="9697023" y="4092999"/>
            <a:ext cx="2134440" cy="2129040"/>
            <a:chOff x="9697023" y="4092999"/>
            <a:chExt cx="2134440" cy="212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A90766D-870C-403C-A96E-AA211B0E71D6}"/>
                    </a:ext>
                  </a:extLst>
                </p14:cNvPr>
                <p14:cNvContentPartPr/>
                <p14:nvPr/>
              </p14:nvContentPartPr>
              <p14:xfrm>
                <a:off x="9697023" y="5099199"/>
                <a:ext cx="809640" cy="11228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A90766D-870C-403C-A96E-AA211B0E71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692703" y="5094879"/>
                  <a:ext cx="818280" cy="11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9B19109-9DEE-41E0-BECF-A6CA89F42E93}"/>
                    </a:ext>
                  </a:extLst>
                </p14:cNvPr>
                <p14:cNvContentPartPr/>
                <p14:nvPr/>
              </p14:nvContentPartPr>
              <p14:xfrm>
                <a:off x="10237023" y="4297119"/>
                <a:ext cx="168120" cy="509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9B19109-9DEE-41E0-BECF-A6CA89F42E9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232703" y="4292799"/>
                  <a:ext cx="17676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1549B6-02DE-4256-95FC-862C2FA2CB0A}"/>
                    </a:ext>
                  </a:extLst>
                </p14:cNvPr>
                <p14:cNvContentPartPr/>
                <p14:nvPr/>
              </p14:nvContentPartPr>
              <p14:xfrm>
                <a:off x="10185903" y="4586199"/>
                <a:ext cx="147960" cy="590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1549B6-02DE-4256-95FC-862C2FA2CB0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81583" y="4581879"/>
                  <a:ext cx="156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3E1316-DB89-4BC6-9B51-0812F31AE44C}"/>
                    </a:ext>
                  </a:extLst>
                </p14:cNvPr>
                <p14:cNvContentPartPr/>
                <p14:nvPr/>
              </p14:nvContentPartPr>
              <p14:xfrm>
                <a:off x="10315143" y="4404759"/>
                <a:ext cx="68040" cy="3427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3E1316-DB89-4BC6-9B51-0812F31AE44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310823" y="4400439"/>
                  <a:ext cx="766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014BD49-E329-417D-969C-87BC74B6D966}"/>
                    </a:ext>
                  </a:extLst>
                </p14:cNvPr>
                <p14:cNvContentPartPr/>
                <p14:nvPr/>
              </p14:nvContentPartPr>
              <p14:xfrm>
                <a:off x="10472463" y="4395759"/>
                <a:ext cx="75960" cy="3304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014BD49-E329-417D-969C-87BC74B6D96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468143" y="4391439"/>
                  <a:ext cx="846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E882E02-B23F-42CF-AC9A-AFC342C09068}"/>
                    </a:ext>
                  </a:extLst>
                </p14:cNvPr>
                <p14:cNvContentPartPr/>
                <p14:nvPr/>
              </p14:nvContentPartPr>
              <p14:xfrm>
                <a:off x="10454823" y="4092999"/>
                <a:ext cx="523080" cy="5713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E882E02-B23F-42CF-AC9A-AFC342C0906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450503" y="4088679"/>
                  <a:ext cx="53172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AF521A9-9694-4FF3-BA80-E990A312AA42}"/>
                    </a:ext>
                  </a:extLst>
                </p14:cNvPr>
                <p14:cNvContentPartPr/>
                <p14:nvPr/>
              </p14:nvContentPartPr>
              <p14:xfrm>
                <a:off x="10813023" y="4418799"/>
                <a:ext cx="139320" cy="5832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AF521A9-9694-4FF3-BA80-E990A312AA4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808703" y="4414479"/>
                  <a:ext cx="1479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FC5C3CAE-75E2-4CE1-902A-ECA9432B0C40}"/>
                    </a:ext>
                  </a:extLst>
                </p14:cNvPr>
                <p14:cNvContentPartPr/>
                <p14:nvPr/>
              </p14:nvContentPartPr>
              <p14:xfrm>
                <a:off x="10964223" y="4119639"/>
                <a:ext cx="523080" cy="4248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FC5C3CAE-75E2-4CE1-902A-ECA9432B0C4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959903" y="4115319"/>
                  <a:ext cx="5317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164BBB8-D095-4C8C-B11D-0B9EE233AC7B}"/>
                    </a:ext>
                  </a:extLst>
                </p14:cNvPr>
                <p14:cNvContentPartPr/>
                <p14:nvPr/>
              </p14:nvContentPartPr>
              <p14:xfrm>
                <a:off x="10743543" y="4741719"/>
                <a:ext cx="127080" cy="3985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164BBB8-D095-4C8C-B11D-0B9EE233AC7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739223" y="4737399"/>
                  <a:ext cx="1357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0B6F51B-8DBE-4F2C-8807-C818B2C1EECC}"/>
                    </a:ext>
                  </a:extLst>
                </p14:cNvPr>
                <p14:cNvContentPartPr/>
                <p14:nvPr/>
              </p14:nvContentPartPr>
              <p14:xfrm>
                <a:off x="10701063" y="4986159"/>
                <a:ext cx="165600" cy="1083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0B6F51B-8DBE-4F2C-8807-C818B2C1EE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696743" y="4981839"/>
                  <a:ext cx="174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00A10C1-DC7D-47E3-BBE8-27D9F1D7338A}"/>
                    </a:ext>
                  </a:extLst>
                </p14:cNvPr>
                <p14:cNvContentPartPr/>
                <p14:nvPr/>
              </p14:nvContentPartPr>
              <p14:xfrm>
                <a:off x="10865943" y="4543359"/>
                <a:ext cx="583920" cy="54648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00A10C1-DC7D-47E3-BBE8-27D9F1D7338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861623" y="4539039"/>
                  <a:ext cx="59256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3589D3E-06B8-4507-9F21-10EA7E59DF65}"/>
                    </a:ext>
                  </a:extLst>
                </p14:cNvPr>
                <p14:cNvContentPartPr/>
                <p14:nvPr/>
              </p14:nvContentPartPr>
              <p14:xfrm>
                <a:off x="11356263" y="4763319"/>
                <a:ext cx="123120" cy="5472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3589D3E-06B8-4507-9F21-10EA7E59DF6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351943" y="4758999"/>
                  <a:ext cx="131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F548DD-B29E-4629-A903-C93AB6C90F56}"/>
                    </a:ext>
                  </a:extLst>
                </p14:cNvPr>
                <p14:cNvContentPartPr/>
                <p14:nvPr/>
              </p14:nvContentPartPr>
              <p14:xfrm>
                <a:off x="10824543" y="5324559"/>
                <a:ext cx="252000" cy="1774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F548DD-B29E-4629-A903-C93AB6C90F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820223" y="5320239"/>
                  <a:ext cx="2606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DCE5417-1B1F-42FD-A246-4E76C1D6248D}"/>
                    </a:ext>
                  </a:extLst>
                </p14:cNvPr>
                <p14:cNvContentPartPr/>
                <p14:nvPr/>
              </p14:nvContentPartPr>
              <p14:xfrm>
                <a:off x="11072943" y="5056719"/>
                <a:ext cx="80640" cy="3589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DCE5417-1B1F-42FD-A246-4E76C1D6248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068623" y="5052399"/>
                  <a:ext cx="8928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9B48BD3-0EB4-448E-BD92-D92BB7152E39}"/>
                    </a:ext>
                  </a:extLst>
                </p14:cNvPr>
                <p14:cNvContentPartPr/>
                <p14:nvPr/>
              </p14:nvContentPartPr>
              <p14:xfrm>
                <a:off x="11211903" y="5149239"/>
                <a:ext cx="132120" cy="2260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9B48BD3-0EB4-448E-BD92-D92BB7152E3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207583" y="5144919"/>
                  <a:ext cx="140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B6ACE2E-529B-4C9A-B05D-12029F294CB1}"/>
                    </a:ext>
                  </a:extLst>
                </p14:cNvPr>
                <p14:cNvContentPartPr/>
                <p14:nvPr/>
              </p14:nvContentPartPr>
              <p14:xfrm>
                <a:off x="11423943" y="5189559"/>
                <a:ext cx="228960" cy="1468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B6ACE2E-529B-4C9A-B05D-12029F294CB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419623" y="5185239"/>
                  <a:ext cx="2376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AE9AF5D-8251-46FA-8E44-812152655C75}"/>
                    </a:ext>
                  </a:extLst>
                </p14:cNvPr>
                <p14:cNvContentPartPr/>
                <p14:nvPr/>
              </p14:nvContentPartPr>
              <p14:xfrm>
                <a:off x="11598543" y="4955919"/>
                <a:ext cx="232560" cy="281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AE9AF5D-8251-46FA-8E44-812152655C7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594223" y="4951599"/>
                  <a:ext cx="2412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86B8E8-F65D-4C2D-A42A-B34608EB8031}"/>
                    </a:ext>
                  </a:extLst>
                </p14:cNvPr>
                <p14:cNvContentPartPr/>
                <p14:nvPr/>
              </p14:nvContentPartPr>
              <p14:xfrm>
                <a:off x="11801583" y="4797159"/>
                <a:ext cx="29880" cy="34524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86B8E8-F65D-4C2D-A42A-B34608EB80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797263" y="4792839"/>
                  <a:ext cx="38520" cy="35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8013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F6A1D-49A8-4BEE-8C36-446F959D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new pet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40C650F-CFBF-4CAF-B181-0E5A3D8F3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362" y="229806"/>
            <a:ext cx="3507009" cy="63983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3EE8DFA-3D80-43E7-9B91-DEF438A41A32}"/>
              </a:ext>
            </a:extLst>
          </p:cNvPr>
          <p:cNvSpPr/>
          <p:nvPr/>
        </p:nvSpPr>
        <p:spPr>
          <a:xfrm>
            <a:off x="6125195" y="294284"/>
            <a:ext cx="3341342" cy="6269431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08EA5F-4F4D-44DC-8502-28D4748C4A94}"/>
              </a:ext>
            </a:extLst>
          </p:cNvPr>
          <p:cNvSpPr/>
          <p:nvPr/>
        </p:nvSpPr>
        <p:spPr>
          <a:xfrm>
            <a:off x="6425745" y="1755166"/>
            <a:ext cx="2740241" cy="2089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CBBDF60-C5B8-4D87-8D1C-5C9B4970DF97}"/>
              </a:ext>
            </a:extLst>
          </p:cNvPr>
          <p:cNvSpPr/>
          <p:nvPr/>
        </p:nvSpPr>
        <p:spPr>
          <a:xfrm>
            <a:off x="6990828" y="1930151"/>
            <a:ext cx="1428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Add New Pet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79054F-E5BB-4D6D-A9BB-8D219D1B20D2}"/>
              </a:ext>
            </a:extLst>
          </p:cNvPr>
          <p:cNvCxnSpPr>
            <a:cxnSpLocks/>
          </p:cNvCxnSpPr>
          <p:nvPr/>
        </p:nvCxnSpPr>
        <p:spPr>
          <a:xfrm>
            <a:off x="6582440" y="2855655"/>
            <a:ext cx="237328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B96E590-2471-4175-BF45-FDFD63C6407F}"/>
              </a:ext>
            </a:extLst>
          </p:cNvPr>
          <p:cNvSpPr txBox="1"/>
          <p:nvPr/>
        </p:nvSpPr>
        <p:spPr>
          <a:xfrm>
            <a:off x="6485549" y="2504332"/>
            <a:ext cx="2239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j-lt"/>
                <a:cs typeface="Aharoni" panose="020B0604020202020204" pitchFamily="2" charset="-79"/>
              </a:rPr>
              <a:t>My name is…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7A0C42-D402-45C9-9D96-7D3CC22319A6}"/>
              </a:ext>
            </a:extLst>
          </p:cNvPr>
          <p:cNvSpPr/>
          <p:nvPr/>
        </p:nvSpPr>
        <p:spPr>
          <a:xfrm>
            <a:off x="7261854" y="3169101"/>
            <a:ext cx="886479" cy="48980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860CF1-9589-47AE-987F-0821F348F61F}"/>
              </a:ext>
            </a:extLst>
          </p:cNvPr>
          <p:cNvSpPr txBox="1"/>
          <p:nvPr/>
        </p:nvSpPr>
        <p:spPr>
          <a:xfrm>
            <a:off x="788757" y="2945624"/>
            <a:ext cx="38251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Thank you for your contribution!</a:t>
            </a:r>
          </a:p>
          <a:p>
            <a:pPr algn="ctr"/>
            <a:r>
              <a:rPr lang="en-US" dirty="0"/>
              <a:t>This comment will be sent to the shelter for review, where more information will be added.</a:t>
            </a:r>
          </a:p>
        </p:txBody>
      </p:sp>
    </p:spTree>
    <p:extLst>
      <p:ext uri="{BB962C8B-B14F-4D97-AF65-F5344CB8AC3E}">
        <p14:creationId xmlns:p14="http://schemas.microsoft.com/office/powerpoint/2010/main" val="1962790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865</Words>
  <Application>Microsoft Office PowerPoint</Application>
  <PresentationFormat>Widescreen</PresentationFormat>
  <Paragraphs>220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Office Theme</vt:lpstr>
      <vt:lpstr>9 Specific Tile</vt:lpstr>
      <vt:lpstr>9 Specific Tile</vt:lpstr>
      <vt:lpstr>9.1 Example of Donations Needed box</vt:lpstr>
      <vt:lpstr>What happens if they click Dogs/Cats/Other</vt:lpstr>
      <vt:lpstr>What happens if they click the … (more options)</vt:lpstr>
      <vt:lpstr>What happens if they click on a specific dog</vt:lpstr>
      <vt:lpstr>What happens if they click on the …</vt:lpstr>
      <vt:lpstr>Write a comment</vt:lpstr>
      <vt:lpstr>Add a new pet</vt:lpstr>
      <vt:lpstr>Formatting of photos and videos (mimic Google Photos)</vt:lpstr>
      <vt:lpstr>When User clicks to add  Photo/Video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Mailys Terrier</dc:creator>
  <cp:lastModifiedBy>Mailys Terrier</cp:lastModifiedBy>
  <cp:revision>9</cp:revision>
  <dcterms:created xsi:type="dcterms:W3CDTF">2020-04-30T12:27:48Z</dcterms:created>
  <dcterms:modified xsi:type="dcterms:W3CDTF">2020-05-04T08:29:03Z</dcterms:modified>
</cp:coreProperties>
</file>